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4"/>
  </p:sldMasterIdLst>
  <p:notesMasterIdLst>
    <p:notesMasterId r:id="rId11"/>
  </p:notesMasterIdLst>
  <p:handoutMasterIdLst>
    <p:handoutMasterId r:id="rId12"/>
  </p:handoutMasterIdLst>
  <p:sldIdLst>
    <p:sldId id="811" r:id="rId5"/>
    <p:sldId id="813" r:id="rId6"/>
    <p:sldId id="812" r:id="rId7"/>
    <p:sldId id="814" r:id="rId8"/>
    <p:sldId id="260" r:id="rId9"/>
    <p:sldId id="815" r:id="rId10"/>
  </p:sldIdLst>
  <p:sldSz cx="12192000" cy="6858000"/>
  <p:notesSz cx="7104063" cy="10234613"/>
  <p:embeddedFontLs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Segoe UI Light" panose="020B0502040204020203" pitchFamily="34" charset="0"/>
      <p:regular r:id="rId17"/>
      <p:italic r:id="rId18"/>
    </p:embeddedFont>
  </p:embeddedFontLst>
  <p:custDataLst>
    <p:tags r:id="rId1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téphane GOBIN" initials="" lastIdx="0" clrIdx="6"/>
  <p:cmAuthor id="1" name="Sarah BOUTER" initials="SB" lastIdx="9" clrIdx="0">
    <p:extLst>
      <p:ext uri="{19B8F6BF-5375-455C-9EA6-DF929625EA0E}">
        <p15:presenceInfo xmlns:p15="http://schemas.microsoft.com/office/powerpoint/2012/main" userId="S-1-5-21-1801674531-1897051121-839522115-8424" providerId="AD"/>
      </p:ext>
    </p:extLst>
  </p:cmAuthor>
  <p:cmAuthor id="2" name="Thierry RICHARD" initials="TR" lastIdx="1" clrIdx="1">
    <p:extLst>
      <p:ext uri="{19B8F6BF-5375-455C-9EA6-DF929625EA0E}">
        <p15:presenceInfo xmlns:p15="http://schemas.microsoft.com/office/powerpoint/2012/main" userId="Thierry RICHARD" providerId="None"/>
      </p:ext>
    </p:extLst>
  </p:cmAuthor>
  <p:cmAuthor id="3" name="RICHARD Thierry Admin" initials="RTA" lastIdx="3" clrIdx="2">
    <p:extLst>
      <p:ext uri="{19B8F6BF-5375-455C-9EA6-DF929625EA0E}">
        <p15:presenceInfo xmlns:p15="http://schemas.microsoft.com/office/powerpoint/2012/main" userId="RICHARD Thierry Admin" providerId="None"/>
      </p:ext>
    </p:extLst>
  </p:cmAuthor>
  <p:cmAuthor id="4" name="Barthe, Karine (EXT - FR/Lannion)" initials="BK(F" lastIdx="1" clrIdx="3">
    <p:extLst>
      <p:ext uri="{19B8F6BF-5375-455C-9EA6-DF929625EA0E}">
        <p15:presenceInfo xmlns:p15="http://schemas.microsoft.com/office/powerpoint/2012/main" userId="Barthe, Karine (EXT - FR/Lannion)" providerId="None"/>
      </p:ext>
    </p:extLst>
  </p:cmAuthor>
  <p:cmAuthor id="5" name="Sabrina Kuhn" initials="SK" lastIdx="10" clrIdx="4">
    <p:extLst>
      <p:ext uri="{19B8F6BF-5375-455C-9EA6-DF929625EA0E}">
        <p15:presenceInfo xmlns:p15="http://schemas.microsoft.com/office/powerpoint/2012/main" userId="S-1-5-21-1801674531-1897051121-839522115-20220" providerId="AD"/>
      </p:ext>
    </p:extLst>
  </p:cmAuthor>
  <p:cmAuthor id="6" name="Emilie VILLETORTE" initials="EV" lastIdx="1" clrIdx="5">
    <p:extLst>
      <p:ext uri="{19B8F6BF-5375-455C-9EA6-DF929625EA0E}">
        <p15:presenceInfo xmlns:p15="http://schemas.microsoft.com/office/powerpoint/2012/main" userId="S::evilletorte@eni.fr::60a890f2-81d8-4a9a-b988-47c91ea199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9F"/>
    <a:srgbClr val="4AA5B7"/>
    <a:srgbClr val="011F39"/>
    <a:srgbClr val="95B258"/>
    <a:srgbClr val="AAD23B"/>
    <a:srgbClr val="222933"/>
    <a:srgbClr val="141E26"/>
    <a:srgbClr val="06516F"/>
    <a:srgbClr val="3B518E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  <p:guide pos="2775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TRILLARD" userId="S::jtrillard@campus-eni.fr::ef5d6070-7bae-4725-9e94-1cfd20b39c86" providerId="AD" clId="Web-{5229B1B6-17DE-6EF9-4BAC-D62AACF55C21}"/>
    <pc:docChg chg="addSld modSld">
      <pc:chgData name="Julien TRILLARD" userId="S::jtrillard@campus-eni.fr::ef5d6070-7bae-4725-9e94-1cfd20b39c86" providerId="AD" clId="Web-{5229B1B6-17DE-6EF9-4BAC-D62AACF55C21}" dt="2023-12-11T13:00:54.314" v="36" actId="1076"/>
      <pc:docMkLst>
        <pc:docMk/>
      </pc:docMkLst>
      <pc:sldChg chg="addSp modSp add">
        <pc:chgData name="Julien TRILLARD" userId="S::jtrillard@campus-eni.fr::ef5d6070-7bae-4725-9e94-1cfd20b39c86" providerId="AD" clId="Web-{5229B1B6-17DE-6EF9-4BAC-D62AACF55C21}" dt="2023-12-11T13:00:54.314" v="36" actId="1076"/>
        <pc:sldMkLst>
          <pc:docMk/>
          <pc:sldMk cId="945519497" sldId="260"/>
        </pc:sldMkLst>
        <pc:spChg chg="add mod">
          <ac:chgData name="Julien TRILLARD" userId="S::jtrillard@campus-eni.fr::ef5d6070-7bae-4725-9e94-1cfd20b39c86" providerId="AD" clId="Web-{5229B1B6-17DE-6EF9-4BAC-D62AACF55C21}" dt="2023-12-11T13:00:54.314" v="36" actId="1076"/>
          <ac:spMkLst>
            <pc:docMk/>
            <pc:sldMk cId="945519497" sldId="260"/>
            <ac:spMk id="3" creationId="{57B4B9D6-5302-311D-23AD-DDCF65C0E0E9}"/>
          </ac:spMkLst>
        </pc:spChg>
        <pc:spChg chg="mod">
          <ac:chgData name="Julien TRILLARD" userId="S::jtrillard@campus-eni.fr::ef5d6070-7bae-4725-9e94-1cfd20b39c86" providerId="AD" clId="Web-{5229B1B6-17DE-6EF9-4BAC-D62AACF55C21}" dt="2023-12-11T12:59:29.796" v="6" actId="20577"/>
          <ac:spMkLst>
            <pc:docMk/>
            <pc:sldMk cId="945519497" sldId="260"/>
            <ac:spMk id="10" creationId="{877641C9-40AF-9BC8-01A0-1E92B99F488B}"/>
          </ac:spMkLst>
        </pc:spChg>
        <pc:picChg chg="mod">
          <ac:chgData name="Julien TRILLARD" userId="S::jtrillard@campus-eni.fr::ef5d6070-7bae-4725-9e94-1cfd20b39c86" providerId="AD" clId="Web-{5229B1B6-17DE-6EF9-4BAC-D62AACF55C21}" dt="2023-12-11T13:00:07.641" v="9" actId="14100"/>
          <ac:picMkLst>
            <pc:docMk/>
            <pc:sldMk cId="945519497" sldId="260"/>
            <ac:picMk id="2" creationId="{38672B93-9856-61B9-7B01-642C41A263B3}"/>
          </ac:picMkLst>
        </pc:picChg>
      </pc:sldChg>
      <pc:sldMasterChg chg="addSldLayout">
        <pc:chgData name="Julien TRILLARD" userId="S::jtrillard@campus-eni.fr::ef5d6070-7bae-4725-9e94-1cfd20b39c86" providerId="AD" clId="Web-{5229B1B6-17DE-6EF9-4BAC-D62AACF55C21}" dt="2023-12-11T12:58:58.951" v="0"/>
        <pc:sldMasterMkLst>
          <pc:docMk/>
          <pc:sldMasterMk cId="434602358" sldId="2147483699"/>
        </pc:sldMasterMkLst>
        <pc:sldLayoutChg chg="add">
          <pc:chgData name="Julien TRILLARD" userId="S::jtrillard@campus-eni.fr::ef5d6070-7bae-4725-9e94-1cfd20b39c86" providerId="AD" clId="Web-{5229B1B6-17DE-6EF9-4BAC-D62AACF55C21}" dt="2023-12-11T12:58:58.951" v="0"/>
          <pc:sldLayoutMkLst>
            <pc:docMk/>
            <pc:sldMasterMk cId="434602358" sldId="2147483699"/>
            <pc:sldLayoutMk cId="3246285616" sldId="2147483727"/>
          </pc:sldLayoutMkLst>
        </pc:sldLayoutChg>
      </pc:sldMasterChg>
    </pc:docChg>
  </pc:docChgLst>
  <pc:docChgLst>
    <pc:chgData name="Olivier PIERS" userId="611ff2ff-ee6b-44d5-b1d4-b0d621b182b0" providerId="ADAL" clId="{A55830A7-58E7-40C9-9830-92B135F3BCC6}"/>
    <pc:docChg chg="custSel modSld">
      <pc:chgData name="Olivier PIERS" userId="611ff2ff-ee6b-44d5-b1d4-b0d621b182b0" providerId="ADAL" clId="{A55830A7-58E7-40C9-9830-92B135F3BCC6}" dt="2023-12-08T14:22:24.843" v="18" actId="20577"/>
      <pc:docMkLst>
        <pc:docMk/>
      </pc:docMkLst>
      <pc:sldChg chg="modSp mod">
        <pc:chgData name="Olivier PIERS" userId="611ff2ff-ee6b-44d5-b1d4-b0d621b182b0" providerId="ADAL" clId="{A55830A7-58E7-40C9-9830-92B135F3BCC6}" dt="2023-12-08T14:22:24.843" v="18" actId="20577"/>
        <pc:sldMkLst>
          <pc:docMk/>
          <pc:sldMk cId="325487163" sldId="815"/>
        </pc:sldMkLst>
        <pc:spChg chg="mod">
          <ac:chgData name="Olivier PIERS" userId="611ff2ff-ee6b-44d5-b1d4-b0d621b182b0" providerId="ADAL" clId="{A55830A7-58E7-40C9-9830-92B135F3BCC6}" dt="2023-12-08T14:22:24.843" v="18" actId="20577"/>
          <ac:spMkLst>
            <pc:docMk/>
            <pc:sldMk cId="325487163" sldId="815"/>
            <ac:spMk id="24" creationId="{5B02F65B-B5B1-49C5-B35A-850BB7D2F46C}"/>
          </ac:spMkLst>
        </pc:spChg>
      </pc:sldChg>
    </pc:docChg>
  </pc:docChgLst>
  <pc:docChgLst>
    <pc:chgData name="Julien TRILLARD" userId="ef5d6070-7bae-4725-9e94-1cfd20b39c86" providerId="ADAL" clId="{2B8018B4-A64B-4382-8E1C-39B46ED11BD8}"/>
    <pc:docChg chg="custSel modSld">
      <pc:chgData name="Julien TRILLARD" userId="ef5d6070-7bae-4725-9e94-1cfd20b39c86" providerId="ADAL" clId="{2B8018B4-A64B-4382-8E1C-39B46ED11BD8}" dt="2023-12-08T14:55:25.862" v="228" actId="1076"/>
      <pc:docMkLst>
        <pc:docMk/>
      </pc:docMkLst>
      <pc:sldChg chg="addSp modSp mod">
        <pc:chgData name="Julien TRILLARD" userId="ef5d6070-7bae-4725-9e94-1cfd20b39c86" providerId="ADAL" clId="{2B8018B4-A64B-4382-8E1C-39B46ED11BD8}" dt="2023-12-08T14:55:25.862" v="228" actId="1076"/>
        <pc:sldMkLst>
          <pc:docMk/>
          <pc:sldMk cId="325487163" sldId="815"/>
        </pc:sldMkLst>
        <pc:spChg chg="add mod">
          <ac:chgData name="Julien TRILLARD" userId="ef5d6070-7bae-4725-9e94-1cfd20b39c86" providerId="ADAL" clId="{2B8018B4-A64B-4382-8E1C-39B46ED11BD8}" dt="2023-12-08T14:55:25.862" v="228" actId="1076"/>
          <ac:spMkLst>
            <pc:docMk/>
            <pc:sldMk cId="325487163" sldId="815"/>
            <ac:spMk id="2" creationId="{7E740139-AB89-8B6A-5C49-8C3DC716D5C8}"/>
          </ac:spMkLst>
        </pc:spChg>
        <pc:spChg chg="mod">
          <ac:chgData name="Julien TRILLARD" userId="ef5d6070-7bae-4725-9e94-1cfd20b39c86" providerId="ADAL" clId="{2B8018B4-A64B-4382-8E1C-39B46ED11BD8}" dt="2023-12-08T14:54:57.503" v="219" actId="313"/>
          <ac:spMkLst>
            <pc:docMk/>
            <pc:sldMk cId="325487163" sldId="815"/>
            <ac:spMk id="24" creationId="{5B02F65B-B5B1-49C5-B35A-850BB7D2F46C}"/>
          </ac:spMkLst>
        </pc:spChg>
      </pc:sldChg>
    </pc:docChg>
  </pc:docChgLst>
  <pc:docChgLst>
    <pc:chgData name="Julien TRILLARD" userId="ef5d6070-7bae-4725-9e94-1cfd20b39c86" providerId="ADAL" clId="{4361ABA9-7F81-4C2C-A9EE-9B5E26F3E329}"/>
    <pc:docChg chg="delSld modSld">
      <pc:chgData name="Julien TRILLARD" userId="ef5d6070-7bae-4725-9e94-1cfd20b39c86" providerId="ADAL" clId="{4361ABA9-7F81-4C2C-A9EE-9B5E26F3E329}" dt="2023-03-30T08:01:04.027" v="23" actId="47"/>
      <pc:docMkLst>
        <pc:docMk/>
      </pc:docMkLst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4176153004" sldId="767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767176707" sldId="768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616377992" sldId="769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4035504193" sldId="770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462578071" sldId="771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399495208" sldId="772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392497343" sldId="773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2879612805" sldId="774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2712572793" sldId="775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4091877157" sldId="776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816318149" sldId="777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336523872" sldId="778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2750509941" sldId="779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502825967" sldId="780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924488466" sldId="781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638890236" sldId="782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395926388" sldId="783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176395072" sldId="784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024160611" sldId="785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424792366" sldId="786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2983876428" sldId="787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516951894" sldId="788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2775181870" sldId="789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2442246235" sldId="790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185108227" sldId="791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4132903044" sldId="792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79107189" sldId="793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83996208" sldId="794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4028305913" sldId="795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673231112" sldId="796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2992105499" sldId="797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710915947" sldId="798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421284424" sldId="799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2475574449" sldId="800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086284199" sldId="801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387910600" sldId="802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4003232397" sldId="803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879663630" sldId="804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192557145" sldId="805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759845592" sldId="806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3302338715" sldId="807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2416687977" sldId="808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4088368096" sldId="809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2479881564" sldId="810"/>
        </pc:sldMkLst>
      </pc:sldChg>
      <pc:sldChg chg="modSp mod">
        <pc:chgData name="Julien TRILLARD" userId="ef5d6070-7bae-4725-9e94-1cfd20b39c86" providerId="ADAL" clId="{4361ABA9-7F81-4C2C-A9EE-9B5E26F3E329}" dt="2023-03-30T08:00:38.536" v="22" actId="207"/>
        <pc:sldMkLst>
          <pc:docMk/>
          <pc:sldMk cId="3640806583" sldId="811"/>
        </pc:sldMkLst>
        <pc:spChg chg="mod">
          <ac:chgData name="Julien TRILLARD" userId="ef5d6070-7bae-4725-9e94-1cfd20b39c86" providerId="ADAL" clId="{4361ABA9-7F81-4C2C-A9EE-9B5E26F3E329}" dt="2023-03-30T08:00:38.536" v="22" actId="207"/>
          <ac:spMkLst>
            <pc:docMk/>
            <pc:sldMk cId="3640806583" sldId="811"/>
            <ac:spMk id="2" creationId="{00000000-0000-0000-0000-000000000000}"/>
          </ac:spMkLst>
        </pc:spChg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895663146" sldId="815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687348508" sldId="816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1824620342" sldId="817"/>
        </pc:sldMkLst>
      </pc:sldChg>
      <pc:sldChg chg="del">
        <pc:chgData name="Julien TRILLARD" userId="ef5d6070-7bae-4725-9e94-1cfd20b39c86" providerId="ADAL" clId="{4361ABA9-7F81-4C2C-A9EE-9B5E26F3E329}" dt="2023-03-30T08:01:04.027" v="23" actId="47"/>
        <pc:sldMkLst>
          <pc:docMk/>
          <pc:sldMk cId="4294068883" sldId="818"/>
        </pc:sldMkLst>
      </pc:sldChg>
    </pc:docChg>
  </pc:docChgLst>
  <pc:docChgLst>
    <pc:chgData name="Julien TRILLARD" userId="ef5d6070-7bae-4725-9e94-1cfd20b39c86" providerId="ADAL" clId="{AECA020E-0A81-48BC-8BDE-B009C23A74D6}"/>
    <pc:docChg chg="undo custSel modSld">
      <pc:chgData name="Julien TRILLARD" userId="ef5d6070-7bae-4725-9e94-1cfd20b39c86" providerId="ADAL" clId="{AECA020E-0A81-48BC-8BDE-B009C23A74D6}" dt="2023-02-10T09:32:21.167" v="131" actId="1076"/>
      <pc:docMkLst>
        <pc:docMk/>
      </pc:docMkLst>
      <pc:sldChg chg="addSp delSp modSp mod modAnim">
        <pc:chgData name="Julien TRILLARD" userId="ef5d6070-7bae-4725-9e94-1cfd20b39c86" providerId="ADAL" clId="{AECA020E-0A81-48BC-8BDE-B009C23A74D6}" dt="2023-02-10T09:32:21.167" v="131" actId="1076"/>
        <pc:sldMkLst>
          <pc:docMk/>
          <pc:sldMk cId="3616377992" sldId="769"/>
        </pc:sldMkLst>
        <pc:spChg chg="del">
          <ac:chgData name="Julien TRILLARD" userId="ef5d6070-7bae-4725-9e94-1cfd20b39c86" providerId="ADAL" clId="{AECA020E-0A81-48BC-8BDE-B009C23A74D6}" dt="2023-02-10T09:28:06.377" v="13" actId="478"/>
          <ac:spMkLst>
            <pc:docMk/>
            <pc:sldMk cId="3616377992" sldId="769"/>
            <ac:spMk id="2" creationId="{00000000-0000-0000-0000-000000000000}"/>
          </ac:spMkLst>
        </pc:spChg>
        <pc:spChg chg="mod">
          <ac:chgData name="Julien TRILLARD" userId="ef5d6070-7bae-4725-9e94-1cfd20b39c86" providerId="ADAL" clId="{AECA020E-0A81-48BC-8BDE-B009C23A74D6}" dt="2023-02-10T09:29:29.458" v="57" actId="1076"/>
          <ac:spMkLst>
            <pc:docMk/>
            <pc:sldMk cId="3616377992" sldId="769"/>
            <ac:spMk id="6" creationId="{C8E028F3-B265-4C26-AE39-985114110839}"/>
          </ac:spMkLst>
        </pc:spChg>
        <pc:spChg chg="add mod">
          <ac:chgData name="Julien TRILLARD" userId="ef5d6070-7bae-4725-9e94-1cfd20b39c86" providerId="ADAL" clId="{AECA020E-0A81-48BC-8BDE-B009C23A74D6}" dt="2023-02-10T09:29:02.253" v="50" actId="27636"/>
          <ac:spMkLst>
            <pc:docMk/>
            <pc:sldMk cId="3616377992" sldId="769"/>
            <ac:spMk id="7" creationId="{837A3E51-2C44-E56E-9DF7-6747AD6D066A}"/>
          </ac:spMkLst>
        </pc:spChg>
        <pc:spChg chg="add mod">
          <ac:chgData name="Julien TRILLARD" userId="ef5d6070-7bae-4725-9e94-1cfd20b39c86" providerId="ADAL" clId="{AECA020E-0A81-48BC-8BDE-B009C23A74D6}" dt="2023-02-10T09:30:07.413" v="62" actId="1076"/>
          <ac:spMkLst>
            <pc:docMk/>
            <pc:sldMk cId="3616377992" sldId="769"/>
            <ac:spMk id="10" creationId="{7A7E4AE6-F7DD-4E52-D081-C71DCE79BE89}"/>
          </ac:spMkLst>
        </pc:spChg>
        <pc:spChg chg="add mod">
          <ac:chgData name="Julien TRILLARD" userId="ef5d6070-7bae-4725-9e94-1cfd20b39c86" providerId="ADAL" clId="{AECA020E-0A81-48BC-8BDE-B009C23A74D6}" dt="2023-02-10T09:32:07.413" v="129" actId="1076"/>
          <ac:spMkLst>
            <pc:docMk/>
            <pc:sldMk cId="3616377992" sldId="769"/>
            <ac:spMk id="11" creationId="{835E51CF-7ED2-4C1E-5B6F-07BB5D4F6F19}"/>
          </ac:spMkLst>
        </pc:spChg>
        <pc:spChg chg="mod">
          <ac:chgData name="Julien TRILLARD" userId="ef5d6070-7bae-4725-9e94-1cfd20b39c86" providerId="ADAL" clId="{AECA020E-0A81-48BC-8BDE-B009C23A74D6}" dt="2023-02-10T09:27:24.480" v="11" actId="20577"/>
          <ac:spMkLst>
            <pc:docMk/>
            <pc:sldMk cId="3616377992" sldId="769"/>
            <ac:spMk id="12" creationId="{2B41308F-BC0B-48D7-87BB-2B0B96E1A818}"/>
          </ac:spMkLst>
        </pc:spChg>
        <pc:spChg chg="mod">
          <ac:chgData name="Julien TRILLARD" userId="ef5d6070-7bae-4725-9e94-1cfd20b39c86" providerId="ADAL" clId="{AECA020E-0A81-48BC-8BDE-B009C23A74D6}" dt="2023-02-10T09:28:24.426" v="40" actId="20577"/>
          <ac:spMkLst>
            <pc:docMk/>
            <pc:sldMk cId="3616377992" sldId="769"/>
            <ac:spMk id="14" creationId="{3C4C42B5-78D4-43BA-9AEF-E786F5CC3DDE}"/>
          </ac:spMkLst>
        </pc:spChg>
        <pc:spChg chg="add mod">
          <ac:chgData name="Julien TRILLARD" userId="ef5d6070-7bae-4725-9e94-1cfd20b39c86" providerId="ADAL" clId="{AECA020E-0A81-48BC-8BDE-B009C23A74D6}" dt="2023-02-10T09:30:20.569" v="64" actId="1076"/>
          <ac:spMkLst>
            <pc:docMk/>
            <pc:sldMk cId="3616377992" sldId="769"/>
            <ac:spMk id="15" creationId="{D1E299C8-1521-2D17-EEF6-0012D896DD5B}"/>
          </ac:spMkLst>
        </pc:spChg>
        <pc:spChg chg="add mod">
          <ac:chgData name="Julien TRILLARD" userId="ef5d6070-7bae-4725-9e94-1cfd20b39c86" providerId="ADAL" clId="{AECA020E-0A81-48BC-8BDE-B009C23A74D6}" dt="2023-02-10T09:32:21.167" v="131" actId="1076"/>
          <ac:spMkLst>
            <pc:docMk/>
            <pc:sldMk cId="3616377992" sldId="769"/>
            <ac:spMk id="18" creationId="{3570F350-9D5B-BF43-8DFD-43E5BBA4EEA8}"/>
          </ac:spMkLst>
        </pc:spChg>
        <pc:spChg chg="del">
          <ac:chgData name="Julien TRILLARD" userId="ef5d6070-7bae-4725-9e94-1cfd20b39c86" providerId="ADAL" clId="{AECA020E-0A81-48BC-8BDE-B009C23A74D6}" dt="2023-02-10T09:28:09.537" v="14" actId="478"/>
          <ac:spMkLst>
            <pc:docMk/>
            <pc:sldMk cId="3616377992" sldId="769"/>
            <ac:spMk id="26" creationId="{E65A0D54-E9D1-45BE-87B0-2C775389ECBD}"/>
          </ac:spMkLst>
        </pc:spChg>
        <pc:spChg chg="del">
          <ac:chgData name="Julien TRILLARD" userId="ef5d6070-7bae-4725-9e94-1cfd20b39c86" providerId="ADAL" clId="{AECA020E-0A81-48BC-8BDE-B009C23A74D6}" dt="2023-02-10T09:28:06.377" v="13" actId="478"/>
          <ac:spMkLst>
            <pc:docMk/>
            <pc:sldMk cId="3616377992" sldId="769"/>
            <ac:spMk id="27" creationId="{407441ED-22CD-4BE0-BAC9-3DE1A5B5DD30}"/>
          </ac:spMkLst>
        </pc:spChg>
        <pc:spChg chg="del">
          <ac:chgData name="Julien TRILLARD" userId="ef5d6070-7bae-4725-9e94-1cfd20b39c86" providerId="ADAL" clId="{AECA020E-0A81-48BC-8BDE-B009C23A74D6}" dt="2023-02-10T09:28:09.537" v="14" actId="478"/>
          <ac:spMkLst>
            <pc:docMk/>
            <pc:sldMk cId="3616377992" sldId="769"/>
            <ac:spMk id="30" creationId="{6EB776A7-6E6C-4154-8A6E-454039D93BC0}"/>
          </ac:spMkLst>
        </pc:spChg>
        <pc:spChg chg="del">
          <ac:chgData name="Julien TRILLARD" userId="ef5d6070-7bae-4725-9e94-1cfd20b39c86" providerId="ADAL" clId="{AECA020E-0A81-48BC-8BDE-B009C23A74D6}" dt="2023-02-10T09:28:06.377" v="13" actId="478"/>
          <ac:spMkLst>
            <pc:docMk/>
            <pc:sldMk cId="3616377992" sldId="769"/>
            <ac:spMk id="35" creationId="{E1065FBA-2AAE-4D0A-BAAA-9BFCA98864EB}"/>
          </ac:spMkLst>
        </pc:spChg>
        <pc:spChg chg="del">
          <ac:chgData name="Julien TRILLARD" userId="ef5d6070-7bae-4725-9e94-1cfd20b39c86" providerId="ADAL" clId="{AECA020E-0A81-48BC-8BDE-B009C23A74D6}" dt="2023-02-10T09:28:06.377" v="13" actId="478"/>
          <ac:spMkLst>
            <pc:docMk/>
            <pc:sldMk cId="3616377992" sldId="769"/>
            <ac:spMk id="37" creationId="{49EA19CE-E787-4BF6-AEC1-DCEC39FC664E}"/>
          </ac:spMkLst>
        </pc:spChg>
        <pc:spChg chg="del">
          <ac:chgData name="Julien TRILLARD" userId="ef5d6070-7bae-4725-9e94-1cfd20b39c86" providerId="ADAL" clId="{AECA020E-0A81-48BC-8BDE-B009C23A74D6}" dt="2023-02-10T09:28:06.377" v="13" actId="478"/>
          <ac:spMkLst>
            <pc:docMk/>
            <pc:sldMk cId="3616377992" sldId="769"/>
            <ac:spMk id="42" creationId="{4DF691F5-A1EF-4A2F-990A-AA30D6F82370}"/>
          </ac:spMkLst>
        </pc:spChg>
        <pc:spChg chg="del">
          <ac:chgData name="Julien TRILLARD" userId="ef5d6070-7bae-4725-9e94-1cfd20b39c86" providerId="ADAL" clId="{AECA020E-0A81-48BC-8BDE-B009C23A74D6}" dt="2023-02-10T09:28:06.377" v="13" actId="478"/>
          <ac:spMkLst>
            <pc:docMk/>
            <pc:sldMk cId="3616377992" sldId="769"/>
            <ac:spMk id="43" creationId="{1B0027D7-EF67-4A03-81A8-E1EE0215D45B}"/>
          </ac:spMkLst>
        </pc:spChg>
        <pc:spChg chg="del">
          <ac:chgData name="Julien TRILLARD" userId="ef5d6070-7bae-4725-9e94-1cfd20b39c86" providerId="ADAL" clId="{AECA020E-0A81-48BC-8BDE-B009C23A74D6}" dt="2023-02-10T09:28:06.377" v="13" actId="478"/>
          <ac:spMkLst>
            <pc:docMk/>
            <pc:sldMk cId="3616377992" sldId="769"/>
            <ac:spMk id="44" creationId="{026399FC-D7F9-4204-B854-BEDB396CDC89}"/>
          </ac:spMkLst>
        </pc:spChg>
        <pc:spChg chg="del">
          <ac:chgData name="Julien TRILLARD" userId="ef5d6070-7bae-4725-9e94-1cfd20b39c86" providerId="ADAL" clId="{AECA020E-0A81-48BC-8BDE-B009C23A74D6}" dt="2023-02-10T09:28:06.377" v="13" actId="478"/>
          <ac:spMkLst>
            <pc:docMk/>
            <pc:sldMk cId="3616377992" sldId="769"/>
            <ac:spMk id="45" creationId="{7527A91C-BEDC-4E76-82F7-D5C77DD72ECF}"/>
          </ac:spMkLst>
        </pc:spChg>
        <pc:spChg chg="del">
          <ac:chgData name="Julien TRILLARD" userId="ef5d6070-7bae-4725-9e94-1cfd20b39c86" providerId="ADAL" clId="{AECA020E-0A81-48BC-8BDE-B009C23A74D6}" dt="2023-02-10T09:28:09.537" v="14" actId="478"/>
          <ac:spMkLst>
            <pc:docMk/>
            <pc:sldMk cId="3616377992" sldId="769"/>
            <ac:spMk id="46" creationId="{BF24A33B-41F3-47D9-9E0B-5C8078DA23F5}"/>
          </ac:spMkLst>
        </pc:spChg>
        <pc:spChg chg="del">
          <ac:chgData name="Julien TRILLARD" userId="ef5d6070-7bae-4725-9e94-1cfd20b39c86" providerId="ADAL" clId="{AECA020E-0A81-48BC-8BDE-B009C23A74D6}" dt="2023-02-10T09:28:09.537" v="14" actId="478"/>
          <ac:spMkLst>
            <pc:docMk/>
            <pc:sldMk cId="3616377992" sldId="769"/>
            <ac:spMk id="47" creationId="{394E04D5-D5DD-412F-914A-A513D191AFDA}"/>
          </ac:spMkLst>
        </pc:spChg>
        <pc:spChg chg="del">
          <ac:chgData name="Julien TRILLARD" userId="ef5d6070-7bae-4725-9e94-1cfd20b39c86" providerId="ADAL" clId="{AECA020E-0A81-48BC-8BDE-B009C23A74D6}" dt="2023-02-10T09:28:09.537" v="14" actId="478"/>
          <ac:spMkLst>
            <pc:docMk/>
            <pc:sldMk cId="3616377992" sldId="769"/>
            <ac:spMk id="51" creationId="{A71B6069-BD9A-4733-9640-EA86F4D72266}"/>
          </ac:spMkLst>
        </pc:spChg>
        <pc:spChg chg="del">
          <ac:chgData name="Julien TRILLARD" userId="ef5d6070-7bae-4725-9e94-1cfd20b39c86" providerId="ADAL" clId="{AECA020E-0A81-48BC-8BDE-B009C23A74D6}" dt="2023-02-10T09:28:09.537" v="14" actId="478"/>
          <ac:spMkLst>
            <pc:docMk/>
            <pc:sldMk cId="3616377992" sldId="769"/>
            <ac:spMk id="55" creationId="{E4519CF9-78BE-4B2A-A174-948EA64BE0BE}"/>
          </ac:spMkLst>
        </pc:spChg>
        <pc:spChg chg="del">
          <ac:chgData name="Julien TRILLARD" userId="ef5d6070-7bae-4725-9e94-1cfd20b39c86" providerId="ADAL" clId="{AECA020E-0A81-48BC-8BDE-B009C23A74D6}" dt="2023-02-10T09:28:06.377" v="13" actId="478"/>
          <ac:spMkLst>
            <pc:docMk/>
            <pc:sldMk cId="3616377992" sldId="769"/>
            <ac:spMk id="56" creationId="{7F9B7441-B446-4369-81F2-7531088EA40A}"/>
          </ac:spMkLst>
        </pc:spChg>
        <pc:spChg chg="del">
          <ac:chgData name="Julien TRILLARD" userId="ef5d6070-7bae-4725-9e94-1cfd20b39c86" providerId="ADAL" clId="{AECA020E-0A81-48BC-8BDE-B009C23A74D6}" dt="2023-02-10T09:28:06.377" v="13" actId="478"/>
          <ac:spMkLst>
            <pc:docMk/>
            <pc:sldMk cId="3616377992" sldId="769"/>
            <ac:spMk id="57" creationId="{0A2AAD48-982B-4E90-B143-047FDE85224E}"/>
          </ac:spMkLst>
        </pc:spChg>
        <pc:grpChg chg="del">
          <ac:chgData name="Julien TRILLARD" userId="ef5d6070-7bae-4725-9e94-1cfd20b39c86" providerId="ADAL" clId="{AECA020E-0A81-48BC-8BDE-B009C23A74D6}" dt="2023-02-10T09:28:06.377" v="13" actId="478"/>
          <ac:grpSpMkLst>
            <pc:docMk/>
            <pc:sldMk cId="3616377992" sldId="769"/>
            <ac:grpSpMk id="3" creationId="{C034616E-7336-4DBC-BEEC-32134FC5CA9A}"/>
          </ac:grpSpMkLst>
        </pc:grpChg>
        <pc:grpChg chg="del">
          <ac:chgData name="Julien TRILLARD" userId="ef5d6070-7bae-4725-9e94-1cfd20b39c86" providerId="ADAL" clId="{AECA020E-0A81-48BC-8BDE-B009C23A74D6}" dt="2023-02-10T09:28:06.377" v="13" actId="478"/>
          <ac:grpSpMkLst>
            <pc:docMk/>
            <pc:sldMk cId="3616377992" sldId="769"/>
            <ac:grpSpMk id="4" creationId="{8F4F3436-8174-434B-B61A-27DE845E4CC3}"/>
          </ac:grpSpMkLst>
        </pc:grpChg>
        <pc:grpChg chg="del">
          <ac:chgData name="Julien TRILLARD" userId="ef5d6070-7bae-4725-9e94-1cfd20b39c86" providerId="ADAL" clId="{AECA020E-0A81-48BC-8BDE-B009C23A74D6}" dt="2023-02-10T09:28:06.377" v="13" actId="478"/>
          <ac:grpSpMkLst>
            <pc:docMk/>
            <pc:sldMk cId="3616377992" sldId="769"/>
            <ac:grpSpMk id="5" creationId="{5401FB42-E633-4F0B-B6BB-C526381CF12E}"/>
          </ac:grpSpMkLst>
        </pc:grpChg>
        <pc:grpChg chg="del">
          <ac:chgData name="Julien TRILLARD" userId="ef5d6070-7bae-4725-9e94-1cfd20b39c86" providerId="ADAL" clId="{AECA020E-0A81-48BC-8BDE-B009C23A74D6}" dt="2023-02-10T09:28:06.377" v="13" actId="478"/>
          <ac:grpSpMkLst>
            <pc:docMk/>
            <pc:sldMk cId="3616377992" sldId="769"/>
            <ac:grpSpMk id="48" creationId="{0A37E153-BBDB-47E7-A56E-1B0814DB28AE}"/>
          </ac:grpSpMkLst>
        </pc:grpChg>
        <pc:grpChg chg="del">
          <ac:chgData name="Julien TRILLARD" userId="ef5d6070-7bae-4725-9e94-1cfd20b39c86" providerId="ADAL" clId="{AECA020E-0A81-48BC-8BDE-B009C23A74D6}" dt="2023-02-10T09:28:06.377" v="13" actId="478"/>
          <ac:grpSpMkLst>
            <pc:docMk/>
            <pc:sldMk cId="3616377992" sldId="769"/>
            <ac:grpSpMk id="52" creationId="{2036FBDA-3F4A-4A03-9572-09D74558839B}"/>
          </ac:grpSpMkLst>
        </pc:grpChg>
        <pc:grpChg chg="del">
          <ac:chgData name="Julien TRILLARD" userId="ef5d6070-7bae-4725-9e94-1cfd20b39c86" providerId="ADAL" clId="{AECA020E-0A81-48BC-8BDE-B009C23A74D6}" dt="2023-02-10T09:28:06.377" v="13" actId="478"/>
          <ac:grpSpMkLst>
            <pc:docMk/>
            <pc:sldMk cId="3616377992" sldId="769"/>
            <ac:grpSpMk id="58" creationId="{6D61AEB8-0472-4BB5-B7DD-F5CC804963F0}"/>
          </ac:grpSpMkLst>
        </pc:grpChg>
        <pc:picChg chg="add mod">
          <ac:chgData name="Julien TRILLARD" userId="ef5d6070-7bae-4725-9e94-1cfd20b39c86" providerId="ADAL" clId="{AECA020E-0A81-48BC-8BDE-B009C23A74D6}" dt="2023-02-10T09:30:04.983" v="61" actId="1076"/>
          <ac:picMkLst>
            <pc:docMk/>
            <pc:sldMk cId="3616377992" sldId="769"/>
            <ac:picMk id="8" creationId="{D0FD777A-1AF3-3B3B-19CE-17F117F8B210}"/>
          </ac:picMkLst>
        </pc:picChg>
        <pc:picChg chg="add mod">
          <ac:chgData name="Julien TRILLARD" userId="ef5d6070-7bae-4725-9e94-1cfd20b39c86" providerId="ADAL" clId="{AECA020E-0A81-48BC-8BDE-B009C23A74D6}" dt="2023-02-10T09:32:03.255" v="128" actId="1076"/>
          <ac:picMkLst>
            <pc:docMk/>
            <pc:sldMk cId="3616377992" sldId="769"/>
            <ac:picMk id="9" creationId="{3D9ED2CB-8CE6-3630-E110-8B3322E8AE61}"/>
          </ac:picMkLst>
        </pc:picChg>
        <pc:picChg chg="add mod">
          <ac:chgData name="Julien TRILLARD" userId="ef5d6070-7bae-4725-9e94-1cfd20b39c86" providerId="ADAL" clId="{AECA020E-0A81-48BC-8BDE-B009C23A74D6}" dt="2023-02-10T09:30:09.482" v="63" actId="1076"/>
          <ac:picMkLst>
            <pc:docMk/>
            <pc:sldMk cId="3616377992" sldId="769"/>
            <ac:picMk id="13" creationId="{57FF0C49-2A73-AC9D-ECCD-F180C6CDDA42}"/>
          </ac:picMkLst>
        </pc:picChg>
        <pc:picChg chg="add mod">
          <ac:chgData name="Julien TRILLARD" userId="ef5d6070-7bae-4725-9e94-1cfd20b39c86" providerId="ADAL" clId="{AECA020E-0A81-48BC-8BDE-B009C23A74D6}" dt="2023-02-10T09:32:12.997" v="130" actId="1076"/>
          <ac:picMkLst>
            <pc:docMk/>
            <pc:sldMk cId="3616377992" sldId="769"/>
            <ac:picMk id="17" creationId="{A8CC44CB-CCA9-0807-2438-B09A88C26E22}"/>
          </ac:picMkLst>
        </pc:picChg>
        <pc:picChg chg="add del mod">
          <ac:chgData name="Julien TRILLARD" userId="ef5d6070-7bae-4725-9e94-1cfd20b39c86" providerId="ADAL" clId="{AECA020E-0A81-48BC-8BDE-B009C23A74D6}" dt="2023-02-10T09:31:49.844" v="125" actId="478"/>
          <ac:picMkLst>
            <pc:docMk/>
            <pc:sldMk cId="3616377992" sldId="769"/>
            <ac:picMk id="20" creationId="{E2F817A4-53EC-4786-1FCF-D99813B7C883}"/>
          </ac:picMkLst>
        </pc:picChg>
        <pc:picChg chg="mod">
          <ac:chgData name="Julien TRILLARD" userId="ef5d6070-7bae-4725-9e94-1cfd20b39c86" providerId="ADAL" clId="{AECA020E-0A81-48BC-8BDE-B009C23A74D6}" dt="2023-02-10T09:27:59.041" v="12" actId="14826"/>
          <ac:picMkLst>
            <pc:docMk/>
            <pc:sldMk cId="3616377992" sldId="769"/>
            <ac:picMk id="23" creationId="{B99F2089-E1F9-457E-ACD0-AD5C1BF1E426}"/>
          </ac:picMkLst>
        </pc:picChg>
      </pc:sldChg>
    </pc:docChg>
  </pc:docChgLst>
  <pc:docChgLst>
    <pc:chgData name="Julien TRILLARD" userId="ef5d6070-7bae-4725-9e94-1cfd20b39c86" providerId="ADAL" clId="{2E6FE243-4FD8-48FD-ACA8-961A9FC2F22B}"/>
    <pc:docChg chg="custSel addSld delSld modSld sldOrd">
      <pc:chgData name="Julien TRILLARD" userId="ef5d6070-7bae-4725-9e94-1cfd20b39c86" providerId="ADAL" clId="{2E6FE243-4FD8-48FD-ACA8-961A9FC2F22B}" dt="2023-03-30T07:45:39.685" v="29"/>
      <pc:docMkLst>
        <pc:docMk/>
      </pc:docMkLst>
      <pc:sldChg chg="del">
        <pc:chgData name="Julien TRILLARD" userId="ef5d6070-7bae-4725-9e94-1cfd20b39c86" providerId="ADAL" clId="{2E6FE243-4FD8-48FD-ACA8-961A9FC2F22B}" dt="2023-03-30T07:43:56.528" v="1" actId="47"/>
        <pc:sldMkLst>
          <pc:docMk/>
          <pc:sldMk cId="216193783" sldId="257"/>
        </pc:sldMkLst>
      </pc:sldChg>
      <pc:sldChg chg="add">
        <pc:chgData name="Julien TRILLARD" userId="ef5d6070-7bae-4725-9e94-1cfd20b39c86" providerId="ADAL" clId="{2E6FE243-4FD8-48FD-ACA8-961A9FC2F22B}" dt="2023-03-30T07:43:51.615" v="0"/>
        <pc:sldMkLst>
          <pc:docMk/>
          <pc:sldMk cId="3640806583" sldId="811"/>
        </pc:sldMkLst>
      </pc:sldChg>
      <pc:sldChg chg="modSp add mod">
        <pc:chgData name="Julien TRILLARD" userId="ef5d6070-7bae-4725-9e94-1cfd20b39c86" providerId="ADAL" clId="{2E6FE243-4FD8-48FD-ACA8-961A9FC2F22B}" dt="2023-03-30T07:45:18.197" v="24" actId="20577"/>
        <pc:sldMkLst>
          <pc:docMk/>
          <pc:sldMk cId="778664290" sldId="812"/>
        </pc:sldMkLst>
        <pc:spChg chg="mod">
          <ac:chgData name="Julien TRILLARD" userId="ef5d6070-7bae-4725-9e94-1cfd20b39c86" providerId="ADAL" clId="{2E6FE243-4FD8-48FD-ACA8-961A9FC2F22B}" dt="2023-03-30T07:45:18.197" v="24" actId="20577"/>
          <ac:spMkLst>
            <pc:docMk/>
            <pc:sldMk cId="778664290" sldId="812"/>
            <ac:spMk id="12" creationId="{2B41308F-BC0B-48D7-87BB-2B0B96E1A818}"/>
          </ac:spMkLst>
        </pc:spChg>
      </pc:sldChg>
      <pc:sldChg chg="add">
        <pc:chgData name="Julien TRILLARD" userId="ef5d6070-7bae-4725-9e94-1cfd20b39c86" providerId="ADAL" clId="{2E6FE243-4FD8-48FD-ACA8-961A9FC2F22B}" dt="2023-03-30T07:44:16.557" v="2"/>
        <pc:sldMkLst>
          <pc:docMk/>
          <pc:sldMk cId="2689354935" sldId="813"/>
        </pc:sldMkLst>
      </pc:sldChg>
      <pc:sldChg chg="add">
        <pc:chgData name="Julien TRILLARD" userId="ef5d6070-7bae-4725-9e94-1cfd20b39c86" providerId="ADAL" clId="{2E6FE243-4FD8-48FD-ACA8-961A9FC2F22B}" dt="2023-03-30T07:44:16.557" v="2"/>
        <pc:sldMkLst>
          <pc:docMk/>
          <pc:sldMk cId="3871426298" sldId="814"/>
        </pc:sldMkLst>
      </pc:sldChg>
      <pc:sldChg chg="add ord">
        <pc:chgData name="Julien TRILLARD" userId="ef5d6070-7bae-4725-9e94-1cfd20b39c86" providerId="ADAL" clId="{2E6FE243-4FD8-48FD-ACA8-961A9FC2F22B}" dt="2023-03-30T07:45:39.685" v="29"/>
        <pc:sldMkLst>
          <pc:docMk/>
          <pc:sldMk cId="1895663146" sldId="815"/>
        </pc:sldMkLst>
      </pc:sldChg>
      <pc:sldChg chg="add">
        <pc:chgData name="Julien TRILLARD" userId="ef5d6070-7bae-4725-9e94-1cfd20b39c86" providerId="ADAL" clId="{2E6FE243-4FD8-48FD-ACA8-961A9FC2F22B}" dt="2023-03-30T07:44:16.557" v="2"/>
        <pc:sldMkLst>
          <pc:docMk/>
          <pc:sldMk cId="687348508" sldId="816"/>
        </pc:sldMkLst>
      </pc:sldChg>
      <pc:sldChg chg="add">
        <pc:chgData name="Julien TRILLARD" userId="ef5d6070-7bae-4725-9e94-1cfd20b39c86" providerId="ADAL" clId="{2E6FE243-4FD8-48FD-ACA8-961A9FC2F22B}" dt="2023-03-30T07:44:16.557" v="2"/>
        <pc:sldMkLst>
          <pc:docMk/>
          <pc:sldMk cId="1824620342" sldId="817"/>
        </pc:sldMkLst>
      </pc:sldChg>
      <pc:sldChg chg="add ord">
        <pc:chgData name="Julien TRILLARD" userId="ef5d6070-7bae-4725-9e94-1cfd20b39c86" providerId="ADAL" clId="{2E6FE243-4FD8-48FD-ACA8-961A9FC2F22B}" dt="2023-03-30T07:45:33.027" v="27"/>
        <pc:sldMkLst>
          <pc:docMk/>
          <pc:sldMk cId="4294068883" sldId="818"/>
        </pc:sldMkLst>
      </pc:sldChg>
    </pc:docChg>
  </pc:docChgLst>
  <pc:docChgLst>
    <pc:chgData name="Julien TRILLARD" userId="ef5d6070-7bae-4725-9e94-1cfd20b39c86" providerId="ADAL" clId="{DE5BCF24-B02E-426F-BB90-E7EB43E1B55C}"/>
    <pc:docChg chg="custSel addSld modSld sldOrd">
      <pc:chgData name="Julien TRILLARD" userId="ef5d6070-7bae-4725-9e94-1cfd20b39c86" providerId="ADAL" clId="{DE5BCF24-B02E-426F-BB90-E7EB43E1B55C}" dt="2023-12-08T14:17:12.978" v="182" actId="14826"/>
      <pc:docMkLst>
        <pc:docMk/>
      </pc:docMkLst>
      <pc:sldChg chg="modSp mod">
        <pc:chgData name="Julien TRILLARD" userId="ef5d6070-7bae-4725-9e94-1cfd20b39c86" providerId="ADAL" clId="{DE5BCF24-B02E-426F-BB90-E7EB43E1B55C}" dt="2023-12-08T14:11:36.470" v="11" actId="20577"/>
        <pc:sldMkLst>
          <pc:docMk/>
          <pc:sldMk cId="3640806583" sldId="811"/>
        </pc:sldMkLst>
        <pc:spChg chg="mod">
          <ac:chgData name="Julien TRILLARD" userId="ef5d6070-7bae-4725-9e94-1cfd20b39c86" providerId="ADAL" clId="{DE5BCF24-B02E-426F-BB90-E7EB43E1B55C}" dt="2023-12-08T14:11:36.470" v="11" actId="20577"/>
          <ac:spMkLst>
            <pc:docMk/>
            <pc:sldMk cId="3640806583" sldId="811"/>
            <ac:spMk id="2" creationId="{00000000-0000-0000-0000-000000000000}"/>
          </ac:spMkLst>
        </pc:spChg>
      </pc:sldChg>
      <pc:sldChg chg="modSp mod">
        <pc:chgData name="Julien TRILLARD" userId="ef5d6070-7bae-4725-9e94-1cfd20b39c86" providerId="ADAL" clId="{DE5BCF24-B02E-426F-BB90-E7EB43E1B55C}" dt="2023-12-08T14:15:26.422" v="147" actId="20577"/>
        <pc:sldMkLst>
          <pc:docMk/>
          <pc:sldMk cId="778664290" sldId="812"/>
        </pc:sldMkLst>
        <pc:spChg chg="mod">
          <ac:chgData name="Julien TRILLARD" userId="ef5d6070-7bae-4725-9e94-1cfd20b39c86" providerId="ADAL" clId="{DE5BCF24-B02E-426F-BB90-E7EB43E1B55C}" dt="2023-12-08T14:15:09.466" v="138" actId="20577"/>
          <ac:spMkLst>
            <pc:docMk/>
            <pc:sldMk cId="778664290" sldId="812"/>
            <ac:spMk id="2" creationId="{00000000-0000-0000-0000-000000000000}"/>
          </ac:spMkLst>
        </pc:spChg>
        <pc:spChg chg="mod">
          <ac:chgData name="Julien TRILLARD" userId="ef5d6070-7bae-4725-9e94-1cfd20b39c86" providerId="ADAL" clId="{DE5BCF24-B02E-426F-BB90-E7EB43E1B55C}" dt="2023-12-08T14:15:17.518" v="141" actId="20577"/>
          <ac:spMkLst>
            <pc:docMk/>
            <pc:sldMk cId="778664290" sldId="812"/>
            <ac:spMk id="13" creationId="{CAF52408-79BF-4BB1-BAD9-055F85DD5055}"/>
          </ac:spMkLst>
        </pc:spChg>
        <pc:spChg chg="mod">
          <ac:chgData name="Julien TRILLARD" userId="ef5d6070-7bae-4725-9e94-1cfd20b39c86" providerId="ADAL" clId="{DE5BCF24-B02E-426F-BB90-E7EB43E1B55C}" dt="2023-12-08T14:11:42.248" v="23" actId="20577"/>
          <ac:spMkLst>
            <pc:docMk/>
            <pc:sldMk cId="778664290" sldId="812"/>
            <ac:spMk id="14" creationId="{3C4C42B5-78D4-43BA-9AEF-E786F5CC3DDE}"/>
          </ac:spMkLst>
        </pc:spChg>
        <pc:spChg chg="mod">
          <ac:chgData name="Julien TRILLARD" userId="ef5d6070-7bae-4725-9e94-1cfd20b39c86" providerId="ADAL" clId="{DE5BCF24-B02E-426F-BB90-E7EB43E1B55C}" dt="2023-12-08T14:15:21.949" v="144" actId="20577"/>
          <ac:spMkLst>
            <pc:docMk/>
            <pc:sldMk cId="778664290" sldId="812"/>
            <ac:spMk id="36" creationId="{4C5AE0EA-6490-4053-BB7D-1891CC555C4B}"/>
          </ac:spMkLst>
        </pc:spChg>
        <pc:spChg chg="mod">
          <ac:chgData name="Julien TRILLARD" userId="ef5d6070-7bae-4725-9e94-1cfd20b39c86" providerId="ADAL" clId="{DE5BCF24-B02E-426F-BB90-E7EB43E1B55C}" dt="2023-12-08T14:15:26.422" v="147" actId="20577"/>
          <ac:spMkLst>
            <pc:docMk/>
            <pc:sldMk cId="778664290" sldId="812"/>
            <ac:spMk id="40" creationId="{86015692-C481-4AB1-807F-14F19FC3AB38}"/>
          </ac:spMkLst>
        </pc:spChg>
      </pc:sldChg>
      <pc:sldChg chg="modSp mod">
        <pc:chgData name="Julien TRILLARD" userId="ef5d6070-7bae-4725-9e94-1cfd20b39c86" providerId="ADAL" clId="{DE5BCF24-B02E-426F-BB90-E7EB43E1B55C}" dt="2023-12-08T14:11:59.243" v="39" actId="5793"/>
        <pc:sldMkLst>
          <pc:docMk/>
          <pc:sldMk cId="2689354935" sldId="813"/>
        </pc:sldMkLst>
        <pc:spChg chg="mod">
          <ac:chgData name="Julien TRILLARD" userId="ef5d6070-7bae-4725-9e94-1cfd20b39c86" providerId="ADAL" clId="{DE5BCF24-B02E-426F-BB90-E7EB43E1B55C}" dt="2023-12-08T14:11:49.044" v="35" actId="20577"/>
          <ac:spMkLst>
            <pc:docMk/>
            <pc:sldMk cId="2689354935" sldId="813"/>
            <ac:spMk id="14" creationId="{3C4C42B5-78D4-43BA-9AEF-E786F5CC3DDE}"/>
          </ac:spMkLst>
        </pc:spChg>
        <pc:spChg chg="mod">
          <ac:chgData name="Julien TRILLARD" userId="ef5d6070-7bae-4725-9e94-1cfd20b39c86" providerId="ADAL" clId="{DE5BCF24-B02E-426F-BB90-E7EB43E1B55C}" dt="2023-12-08T14:11:59.243" v="39" actId="5793"/>
          <ac:spMkLst>
            <pc:docMk/>
            <pc:sldMk cId="2689354935" sldId="813"/>
            <ac:spMk id="24" creationId="{5B02F65B-B5B1-49C5-B35A-850BB7D2F46C}"/>
          </ac:spMkLst>
        </pc:spChg>
      </pc:sldChg>
      <pc:sldChg chg="delSp modSp mod delAnim">
        <pc:chgData name="Julien TRILLARD" userId="ef5d6070-7bae-4725-9e94-1cfd20b39c86" providerId="ADAL" clId="{DE5BCF24-B02E-426F-BB90-E7EB43E1B55C}" dt="2023-12-08T14:16:37.107" v="181" actId="478"/>
        <pc:sldMkLst>
          <pc:docMk/>
          <pc:sldMk cId="3871426298" sldId="814"/>
        </pc:sldMkLst>
        <pc:spChg chg="del">
          <ac:chgData name="Julien TRILLARD" userId="ef5d6070-7bae-4725-9e94-1cfd20b39c86" providerId="ADAL" clId="{DE5BCF24-B02E-426F-BB90-E7EB43E1B55C}" dt="2023-12-08T14:16:37.107" v="181" actId="478"/>
          <ac:spMkLst>
            <pc:docMk/>
            <pc:sldMk cId="3871426298" sldId="814"/>
            <ac:spMk id="3" creationId="{40246231-9D32-A810-2FA6-5D0F1CC1AF03}"/>
          </ac:spMkLst>
        </pc:spChg>
        <pc:spChg chg="mod">
          <ac:chgData name="Julien TRILLARD" userId="ef5d6070-7bae-4725-9e94-1cfd20b39c86" providerId="ADAL" clId="{DE5BCF24-B02E-426F-BB90-E7EB43E1B55C}" dt="2023-12-08T14:16:15.931" v="179" actId="1038"/>
          <ac:spMkLst>
            <pc:docMk/>
            <pc:sldMk cId="3871426298" sldId="814"/>
            <ac:spMk id="10" creationId="{7A7E4AE6-F7DD-4E52-D081-C71DCE79BE89}"/>
          </ac:spMkLst>
        </pc:spChg>
        <pc:spChg chg="mod">
          <ac:chgData name="Julien TRILLARD" userId="ef5d6070-7bae-4725-9e94-1cfd20b39c86" providerId="ADAL" clId="{DE5BCF24-B02E-426F-BB90-E7EB43E1B55C}" dt="2023-12-08T14:12:06.494" v="51" actId="20577"/>
          <ac:spMkLst>
            <pc:docMk/>
            <pc:sldMk cId="3871426298" sldId="814"/>
            <ac:spMk id="14" creationId="{3C4C42B5-78D4-43BA-9AEF-E786F5CC3DDE}"/>
          </ac:spMkLst>
        </pc:spChg>
        <pc:picChg chg="del">
          <ac:chgData name="Julien TRILLARD" userId="ef5d6070-7bae-4725-9e94-1cfd20b39c86" providerId="ADAL" clId="{DE5BCF24-B02E-426F-BB90-E7EB43E1B55C}" dt="2023-12-08T14:16:33.944" v="180" actId="478"/>
          <ac:picMkLst>
            <pc:docMk/>
            <pc:sldMk cId="3871426298" sldId="814"/>
            <ac:picMk id="2" creationId="{0D4E231E-CDF8-D513-70F8-8F7D7EFD3694}"/>
          </ac:picMkLst>
        </pc:picChg>
      </pc:sldChg>
      <pc:sldChg chg="addSp delSp modSp add mod ord">
        <pc:chgData name="Julien TRILLARD" userId="ef5d6070-7bae-4725-9e94-1cfd20b39c86" providerId="ADAL" clId="{DE5BCF24-B02E-426F-BB90-E7EB43E1B55C}" dt="2023-12-08T14:17:12.978" v="182" actId="14826"/>
        <pc:sldMkLst>
          <pc:docMk/>
          <pc:sldMk cId="325487163" sldId="815"/>
        </pc:sldMkLst>
        <pc:spChg chg="mod">
          <ac:chgData name="Julien TRILLARD" userId="ef5d6070-7bae-4725-9e94-1cfd20b39c86" providerId="ADAL" clId="{DE5BCF24-B02E-426F-BB90-E7EB43E1B55C}" dt="2023-12-08T14:12:29.500" v="79" actId="20577"/>
          <ac:spMkLst>
            <pc:docMk/>
            <pc:sldMk cId="325487163" sldId="815"/>
            <ac:spMk id="12" creationId="{2B41308F-BC0B-48D7-87BB-2B0B96E1A818}"/>
          </ac:spMkLst>
        </pc:spChg>
        <pc:spChg chg="mod">
          <ac:chgData name="Julien TRILLARD" userId="ef5d6070-7bae-4725-9e94-1cfd20b39c86" providerId="ADAL" clId="{DE5BCF24-B02E-426F-BB90-E7EB43E1B55C}" dt="2023-12-08T14:12:35.753" v="92" actId="20577"/>
          <ac:spMkLst>
            <pc:docMk/>
            <pc:sldMk cId="325487163" sldId="815"/>
            <ac:spMk id="14" creationId="{3C4C42B5-78D4-43BA-9AEF-E786F5CC3DDE}"/>
          </ac:spMkLst>
        </pc:spChg>
        <pc:spChg chg="mod">
          <ac:chgData name="Julien TRILLARD" userId="ef5d6070-7bae-4725-9e94-1cfd20b39c86" providerId="ADAL" clId="{DE5BCF24-B02E-426F-BB90-E7EB43E1B55C}" dt="2023-12-08T14:14:26.420" v="128" actId="20577"/>
          <ac:spMkLst>
            <pc:docMk/>
            <pc:sldMk cId="325487163" sldId="815"/>
            <ac:spMk id="24" creationId="{5B02F65B-B5B1-49C5-B35A-850BB7D2F46C}"/>
          </ac:spMkLst>
        </pc:spChg>
        <pc:graphicFrameChg chg="add del mod">
          <ac:chgData name="Julien TRILLARD" userId="ef5d6070-7bae-4725-9e94-1cfd20b39c86" providerId="ADAL" clId="{DE5BCF24-B02E-426F-BB90-E7EB43E1B55C}" dt="2023-12-08T14:12:47.308" v="94"/>
          <ac:graphicFrameMkLst>
            <pc:docMk/>
            <pc:sldMk cId="325487163" sldId="815"/>
            <ac:graphicFrameMk id="2" creationId="{B7AB5D51-5A42-6FF1-9325-EE5879C75968}"/>
          </ac:graphicFrameMkLst>
        </pc:graphicFrameChg>
        <pc:picChg chg="mod">
          <ac:chgData name="Julien TRILLARD" userId="ef5d6070-7bae-4725-9e94-1cfd20b39c86" providerId="ADAL" clId="{DE5BCF24-B02E-426F-BB90-E7EB43E1B55C}" dt="2023-12-08T14:17:12.978" v="182" actId="14826"/>
          <ac:picMkLst>
            <pc:docMk/>
            <pc:sldMk cId="325487163" sldId="815"/>
            <ac:picMk id="23" creationId="{A9AE94FD-E506-45B8-B4C6-CB9E19A43963}"/>
          </ac:picMkLst>
        </pc:picChg>
      </pc:sldChg>
    </pc:docChg>
  </pc:docChgLst>
  <pc:docChgLst>
    <pc:chgData name="Julien TRILLARD" userId="S::jtrillard@campus-eni.fr::ef5d6070-7bae-4725-9e94-1cfd20b39c86" providerId="AD" clId="Web-{1FDDDE98-8158-66D2-A4F6-1BC26CF53C9E}"/>
    <pc:docChg chg="sldOrd">
      <pc:chgData name="Julien TRILLARD" userId="S::jtrillard@campus-eni.fr::ef5d6070-7bae-4725-9e94-1cfd20b39c86" providerId="AD" clId="Web-{1FDDDE98-8158-66D2-A4F6-1BC26CF53C9E}" dt="2024-01-10T15:00:31.978" v="0"/>
      <pc:docMkLst>
        <pc:docMk/>
      </pc:docMkLst>
      <pc:sldChg chg="ord">
        <pc:chgData name="Julien TRILLARD" userId="S::jtrillard@campus-eni.fr::ef5d6070-7bae-4725-9e94-1cfd20b39c86" providerId="AD" clId="Web-{1FDDDE98-8158-66D2-A4F6-1BC26CF53C9E}" dt="2024-01-10T15:00:31.978" v="0"/>
        <pc:sldMkLst>
          <pc:docMk/>
          <pc:sldMk cId="778664290" sldId="8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>
              <a:latin typeface="Segoe UI" panose="020B0502040204020203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A8EB9EB-B186-4F9A-9F85-BBB1D65C7589}" type="datetimeFigureOut">
              <a:rPr lang="fr-FR" smtClean="0">
                <a:latin typeface="Segoe UI" panose="020B0502040204020203" pitchFamily="34" charset="0"/>
              </a:rPr>
              <a:t>30/08/2024</a:t>
            </a:fld>
            <a:endParaRPr lang="fr-FR">
              <a:latin typeface="Segoe UI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>
              <a:latin typeface="Segoe UI" panose="020B0502040204020203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611C90E-7C5C-4FC7-8E56-A2E921698B81}" type="slidenum">
              <a:rPr lang="fr-FR" smtClean="0">
                <a:latin typeface="Segoe UI" panose="020B0502040204020203" pitchFamily="34" charset="0"/>
              </a:rPr>
              <a:t>‹N°›</a:t>
            </a:fld>
            <a:endParaRPr lang="fr-F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908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E63BDECB-E14E-459C-896C-A883D5960C42}" type="datetimeFigureOut">
              <a:rPr lang="fr-FR" smtClean="0"/>
              <a:pPr/>
              <a:t>30/08/2024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00CA5B4E-61E0-4854-9785-88AF627D62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8058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Des ressources sont associées à ce cours.</a:t>
            </a:r>
            <a:r>
              <a:rPr lang="fr-FR" baseline="0"/>
              <a:t> </a:t>
            </a:r>
          </a:p>
          <a:p>
            <a:r>
              <a:rPr lang="fr-FR" baseline="0"/>
              <a:t>Vous disposez d'un accès au livre numérique sur le sujet, disponible dans la collection Ressources Informatiques des éditions ENI.</a:t>
            </a:r>
          </a:p>
          <a:p>
            <a:r>
              <a:rPr lang="fr-FR" baseline="0"/>
              <a:t>Les démonstrations et les corrections des travaux pratiques proposées durant ce cours sont téléchargeables.</a:t>
            </a:r>
          </a:p>
          <a:p>
            <a:endParaRPr lang="fr-FR" baseline="0"/>
          </a:p>
          <a:p>
            <a:r>
              <a:rPr lang="fr-FR" b="1" i="1" baseline="0"/>
              <a:t>Prêts à commencer cette formation ? Alors ! rendez vous dans le module suivant.</a:t>
            </a:r>
            <a:endParaRPr lang="fr-FR" b="1" i="1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F20C5-2A7A-45DC-8384-35BA9F1792F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06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5776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COUV SLIDE">
    <p:bg>
      <p:bgPr>
        <a:solidFill>
          <a:srgbClr val="222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68909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Titre du cours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68774"/>
            <a:ext cx="9144000" cy="1655762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95B25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Numéro du module - Titre du module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E538FD0F-57FB-48AB-B25B-B9AEB2B093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5657" y="5704514"/>
            <a:ext cx="831820" cy="831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16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UV SLIDE">
    <p:bg>
      <p:bgPr>
        <a:solidFill>
          <a:srgbClr val="3B5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68909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Titre du cours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68774"/>
            <a:ext cx="9144000" cy="1655762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Numéro du module - Titre du module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E538FD0F-57FB-48AB-B25B-B9AEB2B093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5657" y="5704514"/>
            <a:ext cx="831820" cy="831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69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 SLIDE BL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68909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2293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Titre du cours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68774"/>
            <a:ext cx="9144000" cy="1655762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3B518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Numéro du module - Titre du module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4905F83-6224-42D1-9773-417C78320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5657" y="5824536"/>
            <a:ext cx="831821" cy="831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11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8D67CB-3D42-459B-9239-7A5DBB57DD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4CD37DFD-DBDA-4BDA-9060-2DA6AD401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185" y="6124782"/>
            <a:ext cx="528776" cy="528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83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que 11">
            <a:extLst>
              <a:ext uri="{FF2B5EF4-FFF2-40B4-BE49-F238E27FC236}">
                <a16:creationId xmlns:a16="http://schemas.microsoft.com/office/drawing/2014/main" id="{394100EE-EC43-469D-8B81-86937495DB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184" y="6124781"/>
            <a:ext cx="528777" cy="528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04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46270-C74B-0EA2-D7C5-94C0C5497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5922" y="1066801"/>
            <a:ext cx="8288594" cy="50228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0D806-7DCB-B240-4A7E-824448E5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61CD7A-423A-110A-629B-F2717E2D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229-D2E6-4645-B05E-6A1185C6CE40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70FF739-8AA0-E562-4426-B2E5855E89B7}"/>
              </a:ext>
            </a:extLst>
          </p:cNvPr>
          <p:cNvGrpSpPr/>
          <p:nvPr/>
        </p:nvGrpSpPr>
        <p:grpSpPr>
          <a:xfrm>
            <a:off x="-1" y="0"/>
            <a:ext cx="3657600" cy="6858001"/>
            <a:chOff x="-1" y="0"/>
            <a:chExt cx="4292084" cy="6858001"/>
          </a:xfrm>
        </p:grpSpPr>
        <p:sp>
          <p:nvSpPr>
            <p:cNvPr id="8" name="Flèche : pentagone 7">
              <a:extLst>
                <a:ext uri="{FF2B5EF4-FFF2-40B4-BE49-F238E27FC236}">
                  <a16:creationId xmlns:a16="http://schemas.microsoft.com/office/drawing/2014/main" id="{2733AC9E-80C1-4C56-7B95-7B7F360A2983}"/>
                </a:ext>
              </a:extLst>
            </p:cNvPr>
            <p:cNvSpPr/>
            <p:nvPr/>
          </p:nvSpPr>
          <p:spPr>
            <a:xfrm>
              <a:off x="-1" y="0"/>
              <a:ext cx="4292083" cy="6858000"/>
            </a:xfrm>
            <a:prstGeom prst="homePlate">
              <a:avLst>
                <a:gd name="adj" fmla="val 50658"/>
              </a:avLst>
            </a:prstGeom>
            <a:solidFill>
              <a:srgbClr val="065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8">
              <a:extLst>
                <a:ext uri="{FF2B5EF4-FFF2-40B4-BE49-F238E27FC236}">
                  <a16:creationId xmlns:a16="http://schemas.microsoft.com/office/drawing/2014/main" id="{DB06E5A1-94DF-3B70-375A-2F71BC6CD762}"/>
                </a:ext>
              </a:extLst>
            </p:cNvPr>
            <p:cNvSpPr/>
            <p:nvPr/>
          </p:nvSpPr>
          <p:spPr>
            <a:xfrm>
              <a:off x="0" y="2699281"/>
              <a:ext cx="4292082" cy="4158720"/>
            </a:xfrm>
            <a:prstGeom prst="rtTriangle">
              <a:avLst/>
            </a:prstGeom>
            <a:solidFill>
              <a:srgbClr val="06516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9">
              <a:extLst>
                <a:ext uri="{FF2B5EF4-FFF2-40B4-BE49-F238E27FC236}">
                  <a16:creationId xmlns:a16="http://schemas.microsoft.com/office/drawing/2014/main" id="{EC0B271F-3FF3-8060-AFBC-A1DFD3B79934}"/>
                </a:ext>
              </a:extLst>
            </p:cNvPr>
            <p:cNvSpPr/>
            <p:nvPr/>
          </p:nvSpPr>
          <p:spPr>
            <a:xfrm rot="5400000">
              <a:off x="-68820" y="80756"/>
              <a:ext cx="4429722" cy="4292084"/>
            </a:xfrm>
            <a:prstGeom prst="rtTriangle">
              <a:avLst/>
            </a:prstGeom>
            <a:solidFill>
              <a:srgbClr val="06516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2022849-7869-5D71-6A1B-75FB9EF15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484" y="2957345"/>
            <a:ext cx="3205316" cy="989543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2E6D44-4F31-C158-28F9-9F20A843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4C8C-DF40-4F28-B2AE-3BC8A2CEA98F}" type="datetimeFigureOut">
              <a:rPr lang="fr-FR" smtClean="0"/>
              <a:t>30/08/2024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28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FEC1E22-CB41-4D08-9AB7-FD5BE57DB84E}"/>
              </a:ext>
            </a:extLst>
          </p:cNvPr>
          <p:cNvGrpSpPr/>
          <p:nvPr userDrawn="1"/>
        </p:nvGrpSpPr>
        <p:grpSpPr>
          <a:xfrm>
            <a:off x="0" y="7022130"/>
            <a:ext cx="3013379" cy="324495"/>
            <a:chOff x="2411233" y="2460991"/>
            <a:chExt cx="7675165" cy="82649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34FFA7-A9EF-4270-9C94-D41D7FD2BCC7}"/>
                </a:ext>
              </a:extLst>
            </p:cNvPr>
            <p:cNvSpPr/>
            <p:nvPr/>
          </p:nvSpPr>
          <p:spPr>
            <a:xfrm>
              <a:off x="2411233" y="2460994"/>
              <a:ext cx="826495" cy="826495"/>
            </a:xfrm>
            <a:prstGeom prst="rect">
              <a:avLst/>
            </a:prstGeom>
            <a:solidFill>
              <a:srgbClr val="011F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8B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921BEF-5575-4FEE-85A8-095CFB9C4970}"/>
                </a:ext>
              </a:extLst>
            </p:cNvPr>
            <p:cNvSpPr/>
            <p:nvPr/>
          </p:nvSpPr>
          <p:spPr>
            <a:xfrm>
              <a:off x="3552678" y="2460994"/>
              <a:ext cx="826495" cy="826495"/>
            </a:xfrm>
            <a:prstGeom prst="rect">
              <a:avLst/>
            </a:prstGeom>
            <a:solidFill>
              <a:srgbClr val="3B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8B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4D7B07-4171-4E41-90F2-05A34931EE0D}"/>
                </a:ext>
              </a:extLst>
            </p:cNvPr>
            <p:cNvSpPr/>
            <p:nvPr/>
          </p:nvSpPr>
          <p:spPr>
            <a:xfrm>
              <a:off x="4694123" y="2460994"/>
              <a:ext cx="826495" cy="826495"/>
            </a:xfrm>
            <a:prstGeom prst="rect">
              <a:avLst/>
            </a:prstGeom>
            <a:solidFill>
              <a:srgbClr val="95B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8B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AF220C-579F-449D-89CB-702A9844192A}"/>
                </a:ext>
              </a:extLst>
            </p:cNvPr>
            <p:cNvSpPr/>
            <p:nvPr/>
          </p:nvSpPr>
          <p:spPr>
            <a:xfrm>
              <a:off x="5835568" y="2460993"/>
              <a:ext cx="826495" cy="826495"/>
            </a:xfrm>
            <a:prstGeom prst="rect">
              <a:avLst/>
            </a:prstGeom>
            <a:solidFill>
              <a:srgbClr val="AAD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8B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1FEC04-9882-44FF-9D2E-14A90AB234A9}"/>
                </a:ext>
              </a:extLst>
            </p:cNvPr>
            <p:cNvSpPr/>
            <p:nvPr/>
          </p:nvSpPr>
          <p:spPr>
            <a:xfrm>
              <a:off x="6977013" y="2460993"/>
              <a:ext cx="826495" cy="826495"/>
            </a:xfrm>
            <a:prstGeom prst="rect">
              <a:avLst/>
            </a:prstGeom>
            <a:solidFill>
              <a:srgbClr val="4A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8B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FFA532-EF18-4DD7-8996-901694372F23}"/>
                </a:ext>
              </a:extLst>
            </p:cNvPr>
            <p:cNvSpPr/>
            <p:nvPr/>
          </p:nvSpPr>
          <p:spPr>
            <a:xfrm>
              <a:off x="8118458" y="2460992"/>
              <a:ext cx="826495" cy="826495"/>
            </a:xfrm>
            <a:prstGeom prst="rect">
              <a:avLst/>
            </a:prstGeom>
            <a:solidFill>
              <a:srgbClr val="016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8B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56ECF8-5A1A-4331-A5CC-4160C7283752}"/>
                </a:ext>
              </a:extLst>
            </p:cNvPr>
            <p:cNvSpPr/>
            <p:nvPr/>
          </p:nvSpPr>
          <p:spPr>
            <a:xfrm>
              <a:off x="9259903" y="2460991"/>
              <a:ext cx="826495" cy="826495"/>
            </a:xfrm>
            <a:prstGeom prst="rect">
              <a:avLst/>
            </a:prstGeom>
            <a:solidFill>
              <a:srgbClr val="065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8BC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9"/>
    </p:custDataLst>
    <p:extLst>
      <p:ext uri="{BB962C8B-B14F-4D97-AF65-F5344CB8AC3E}">
        <p14:creationId xmlns:p14="http://schemas.microsoft.com/office/powerpoint/2010/main" val="43460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6" r:id="rId2"/>
    <p:sldLayoutId id="2147483723" r:id="rId3"/>
    <p:sldLayoutId id="2147483701" r:id="rId4"/>
    <p:sldLayoutId id="2147483702" r:id="rId5"/>
    <p:sldLayoutId id="2147483724" r:id="rId6"/>
    <p:sldLayoutId id="2147483727" r:id="rId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F265574-43AB-41F0-A41B-29676FE664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4085B9-204F-4210-8395-B413A3853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780"/>
          <a:stretch/>
        </p:blipFill>
        <p:spPr>
          <a:xfrm>
            <a:off x="1" y="0"/>
            <a:ext cx="347098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819525" y="2235200"/>
            <a:ext cx="8017952" cy="2387600"/>
          </a:xfrm>
          <a:noFill/>
        </p:spPr>
        <p:txBody>
          <a:bodyPr/>
          <a:lstStyle/>
          <a:p>
            <a:pPr algn="ctr"/>
            <a:r>
              <a:rPr lang="fr-FR">
                <a:solidFill>
                  <a:schemeClr val="bg1"/>
                </a:solidFill>
                <a:latin typeface="Segoe UI Light"/>
                <a:cs typeface="Segoe UI Light"/>
              </a:rPr>
              <a:t>Nom du cours</a:t>
            </a:r>
            <a:br>
              <a:rPr lang="fr-FR">
                <a:solidFill>
                  <a:schemeClr val="bg1"/>
                </a:solidFill>
                <a:latin typeface="Segoe UI Light"/>
                <a:cs typeface="Segoe UI Light"/>
              </a:rPr>
            </a:br>
            <a:r>
              <a:rPr lang="fr-FR">
                <a:solidFill>
                  <a:srgbClr val="92D050"/>
                </a:solidFill>
                <a:latin typeface="Segoe UI Light"/>
                <a:cs typeface="Segoe UI Light"/>
              </a:rPr>
              <a:t>Préambule</a:t>
            </a:r>
            <a:endParaRPr lang="fr-FR">
              <a:solidFill>
                <a:srgbClr val="92D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03AEC74-3337-41FF-811E-15C4E7D8E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5657" y="5704514"/>
            <a:ext cx="831820" cy="8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0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E028F3-B265-4C26-AE39-985114110839}"/>
              </a:ext>
            </a:extLst>
          </p:cNvPr>
          <p:cNvSpPr/>
          <p:nvPr/>
        </p:nvSpPr>
        <p:spPr>
          <a:xfrm>
            <a:off x="0" y="0"/>
            <a:ext cx="3470989" cy="6858000"/>
          </a:xfrm>
          <a:prstGeom prst="rect">
            <a:avLst/>
          </a:prstGeom>
          <a:solidFill>
            <a:srgbClr val="3B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2B41308F-BC0B-48D7-87BB-2B0B96E1A818}"/>
              </a:ext>
            </a:extLst>
          </p:cNvPr>
          <p:cNvSpPr txBox="1">
            <a:spLocks/>
          </p:cNvSpPr>
          <p:nvPr/>
        </p:nvSpPr>
        <p:spPr>
          <a:xfrm>
            <a:off x="354186" y="1240233"/>
            <a:ext cx="2852415" cy="44216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PUBLIC CIBLÉ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C4C42B5-78D4-43BA-9AEF-E786F5CC3DDE}"/>
              </a:ext>
            </a:extLst>
          </p:cNvPr>
          <p:cNvSpPr txBox="1">
            <a:spLocks/>
          </p:cNvSpPr>
          <p:nvPr/>
        </p:nvSpPr>
        <p:spPr>
          <a:xfrm>
            <a:off x="3825174" y="428630"/>
            <a:ext cx="8012641" cy="5429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rgbClr val="22293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>
                <a:solidFill>
                  <a:srgbClr val="141E26"/>
                </a:solidFill>
              </a:rPr>
              <a:t>Nom du cours</a:t>
            </a:r>
          </a:p>
          <a:p>
            <a:r>
              <a:rPr lang="fr-FR" b="1" cap="all">
                <a:solidFill>
                  <a:srgbClr val="3B51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 CIBLÉ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5727DDCA-0BE5-4E22-A2E0-0367F5B36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185" y="6124782"/>
            <a:ext cx="528776" cy="528776"/>
          </a:xfrm>
          <a:prstGeom prst="rect">
            <a:avLst/>
          </a:prstGeom>
        </p:spPr>
      </p:pic>
      <p:pic>
        <p:nvPicPr>
          <p:cNvPr id="23" name="Graphique 22" descr="Public cible">
            <a:extLst>
              <a:ext uri="{FF2B5EF4-FFF2-40B4-BE49-F238E27FC236}">
                <a16:creationId xmlns:a16="http://schemas.microsoft.com/office/drawing/2014/main" id="{A9AE94FD-E506-45B8-B4C6-CB9E19A43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185" y="408373"/>
            <a:ext cx="627927" cy="627927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B02F65B-B5B1-49C5-B35A-850BB7D2F46C}"/>
              </a:ext>
            </a:extLst>
          </p:cNvPr>
          <p:cNvSpPr txBox="1">
            <a:spLocks/>
          </p:cNvSpPr>
          <p:nvPr/>
        </p:nvSpPr>
        <p:spPr>
          <a:xfrm>
            <a:off x="4342340" y="1112461"/>
            <a:ext cx="7495473" cy="3416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sz="1800">
                <a:solidFill>
                  <a:srgbClr val="141E26"/>
                </a:solidFill>
              </a:rPr>
              <a:t>Développeur souhaitant découvrir …</a:t>
            </a:r>
            <a:endParaRPr lang="fr-FR" sz="1800" b="1">
              <a:solidFill>
                <a:srgbClr val="141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5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E028F3-B265-4C26-AE39-985114110839}"/>
              </a:ext>
            </a:extLst>
          </p:cNvPr>
          <p:cNvSpPr/>
          <p:nvPr/>
        </p:nvSpPr>
        <p:spPr>
          <a:xfrm>
            <a:off x="0" y="0"/>
            <a:ext cx="3470989" cy="6858000"/>
          </a:xfrm>
          <a:prstGeom prst="rect">
            <a:avLst/>
          </a:prstGeom>
          <a:solidFill>
            <a:srgbClr val="3B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 descr="Objectif">
            <a:extLst>
              <a:ext uri="{FF2B5EF4-FFF2-40B4-BE49-F238E27FC236}">
                <a16:creationId xmlns:a16="http://schemas.microsoft.com/office/drawing/2014/main" id="{E1102742-C409-45FE-B8C4-7EA6C9A7C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185" y="428630"/>
            <a:ext cx="587415" cy="587415"/>
          </a:xfrm>
          <a:prstGeom prst="rect">
            <a:avLst/>
          </a:prstGeom>
        </p:spPr>
      </p:pic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2B41308F-BC0B-48D7-87BB-2B0B96E1A818}"/>
              </a:ext>
            </a:extLst>
          </p:cNvPr>
          <p:cNvSpPr txBox="1">
            <a:spLocks/>
          </p:cNvSpPr>
          <p:nvPr/>
        </p:nvSpPr>
        <p:spPr>
          <a:xfrm>
            <a:off x="354186" y="1240233"/>
            <a:ext cx="2852415" cy="44216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OBJECTIFS</a:t>
            </a:r>
          </a:p>
          <a:p>
            <a:r>
              <a:rPr lang="fr-FR"/>
              <a:t>DU COURS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C4C42B5-78D4-43BA-9AEF-E786F5CC3DDE}"/>
              </a:ext>
            </a:extLst>
          </p:cNvPr>
          <p:cNvSpPr txBox="1">
            <a:spLocks/>
          </p:cNvSpPr>
          <p:nvPr/>
        </p:nvSpPr>
        <p:spPr>
          <a:xfrm>
            <a:off x="3825174" y="428630"/>
            <a:ext cx="8012641" cy="5429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rgbClr val="22293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>
                <a:solidFill>
                  <a:srgbClr val="141E26"/>
                </a:solidFill>
              </a:rPr>
              <a:t>Nom du cours</a:t>
            </a:r>
          </a:p>
          <a:p>
            <a:r>
              <a:rPr lang="fr-FR" b="1" cap="all">
                <a:solidFill>
                  <a:srgbClr val="3B51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OBJECTIFS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5727DDCA-0BE5-4E22-A2E0-0367F5B36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185" y="6124782"/>
            <a:ext cx="528776" cy="5287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07441ED-22CD-4BE0-BAC9-3DE1A5B5DD30}"/>
              </a:ext>
            </a:extLst>
          </p:cNvPr>
          <p:cNvSpPr/>
          <p:nvPr/>
        </p:nvSpPr>
        <p:spPr>
          <a:xfrm>
            <a:off x="3825172" y="1242326"/>
            <a:ext cx="3566227" cy="2451862"/>
          </a:xfrm>
          <a:prstGeom prst="rect">
            <a:avLst/>
          </a:prstGeom>
          <a:solidFill>
            <a:srgbClr val="14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Entrée manuelle 27">
            <a:extLst>
              <a:ext uri="{FF2B5EF4-FFF2-40B4-BE49-F238E27FC236}">
                <a16:creationId xmlns:a16="http://schemas.microsoft.com/office/drawing/2014/main" id="{198D380E-6092-4D34-BB2B-D9FDFA98D592}"/>
              </a:ext>
            </a:extLst>
          </p:cNvPr>
          <p:cNvSpPr/>
          <p:nvPr/>
        </p:nvSpPr>
        <p:spPr>
          <a:xfrm>
            <a:off x="3825173" y="2588789"/>
            <a:ext cx="3566226" cy="11053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7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7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75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753"/>
                </a:lnTo>
                <a:close/>
              </a:path>
            </a:pathLst>
          </a:custGeom>
          <a:solidFill>
            <a:srgbClr val="AAD2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981450" y="1510853"/>
            <a:ext cx="3219450" cy="341632"/>
          </a:xfrm>
          <a:noFill/>
          <a:ln>
            <a:noFill/>
          </a:ln>
        </p:spPr>
        <p:txBody>
          <a:bodyPr wrap="square" anchor="t" anchorCtr="0">
            <a:spAutoFit/>
          </a:bodyPr>
          <a:lstStyle/>
          <a:p>
            <a:r>
              <a:rPr lang="fr-FR" sz="1800">
                <a:solidFill>
                  <a:schemeClr val="bg1"/>
                </a:solidFill>
              </a:rPr>
              <a:t>Objectif 1</a:t>
            </a:r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22FDB3-AE46-4618-A27A-2408B17A0AFC}"/>
              </a:ext>
            </a:extLst>
          </p:cNvPr>
          <p:cNvSpPr/>
          <p:nvPr/>
        </p:nvSpPr>
        <p:spPr>
          <a:xfrm>
            <a:off x="8271587" y="1242326"/>
            <a:ext cx="3566227" cy="2451862"/>
          </a:xfrm>
          <a:prstGeom prst="rect">
            <a:avLst/>
          </a:prstGeom>
          <a:solidFill>
            <a:srgbClr val="14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Entrée manuelle 27">
            <a:extLst>
              <a:ext uri="{FF2B5EF4-FFF2-40B4-BE49-F238E27FC236}">
                <a16:creationId xmlns:a16="http://schemas.microsoft.com/office/drawing/2014/main" id="{156EFFAF-ACF8-4ACB-BF38-FB64C804FC80}"/>
              </a:ext>
            </a:extLst>
          </p:cNvPr>
          <p:cNvSpPr/>
          <p:nvPr/>
        </p:nvSpPr>
        <p:spPr>
          <a:xfrm>
            <a:off x="8271587" y="2588789"/>
            <a:ext cx="3566226" cy="11053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7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7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75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753"/>
                </a:lnTo>
                <a:close/>
              </a:path>
            </a:pathLst>
          </a:custGeom>
          <a:solidFill>
            <a:srgbClr val="3B51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AF52408-79BF-4BB1-BAD9-055F85DD5055}"/>
              </a:ext>
            </a:extLst>
          </p:cNvPr>
          <p:cNvSpPr txBox="1">
            <a:spLocks/>
          </p:cNvSpPr>
          <p:nvPr/>
        </p:nvSpPr>
        <p:spPr>
          <a:xfrm>
            <a:off x="8429626" y="1501945"/>
            <a:ext cx="3171824" cy="3416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sz="1800">
                <a:solidFill>
                  <a:schemeClr val="bg1"/>
                </a:solidFill>
              </a:rPr>
              <a:t>Objectif 2</a:t>
            </a:r>
          </a:p>
        </p:txBody>
      </p:sp>
      <p:sp>
        <p:nvSpPr>
          <p:cNvPr id="32" name="Organigramme : Entrée manuelle 27">
            <a:extLst>
              <a:ext uri="{FF2B5EF4-FFF2-40B4-BE49-F238E27FC236}">
                <a16:creationId xmlns:a16="http://schemas.microsoft.com/office/drawing/2014/main" id="{8E232A21-C057-49F8-A96A-203E18686FC4}"/>
              </a:ext>
            </a:extLst>
          </p:cNvPr>
          <p:cNvSpPr/>
          <p:nvPr/>
        </p:nvSpPr>
        <p:spPr>
          <a:xfrm flipH="1">
            <a:off x="3825171" y="2588789"/>
            <a:ext cx="3566226" cy="11053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7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7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75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753"/>
                </a:lnTo>
                <a:close/>
              </a:path>
            </a:pathLst>
          </a:custGeom>
          <a:solidFill>
            <a:srgbClr val="AAD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Entrée manuelle 27">
            <a:extLst>
              <a:ext uri="{FF2B5EF4-FFF2-40B4-BE49-F238E27FC236}">
                <a16:creationId xmlns:a16="http://schemas.microsoft.com/office/drawing/2014/main" id="{B0ED99D8-09C5-47F1-BA8F-DF712EDE29E9}"/>
              </a:ext>
            </a:extLst>
          </p:cNvPr>
          <p:cNvSpPr/>
          <p:nvPr/>
        </p:nvSpPr>
        <p:spPr>
          <a:xfrm flipH="1">
            <a:off x="8271587" y="2588788"/>
            <a:ext cx="3566226" cy="11053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7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7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75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753"/>
                </a:lnTo>
                <a:close/>
              </a:path>
            </a:pathLst>
          </a:custGeom>
          <a:solidFill>
            <a:srgbClr val="3B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019884-BA86-4B0F-8E48-4FEB774059EE}"/>
              </a:ext>
            </a:extLst>
          </p:cNvPr>
          <p:cNvSpPr/>
          <p:nvPr/>
        </p:nvSpPr>
        <p:spPr>
          <a:xfrm>
            <a:off x="3825172" y="3962278"/>
            <a:ext cx="3566227" cy="2451862"/>
          </a:xfrm>
          <a:prstGeom prst="rect">
            <a:avLst/>
          </a:prstGeom>
          <a:solidFill>
            <a:srgbClr val="14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Entrée manuelle 27">
            <a:extLst>
              <a:ext uri="{FF2B5EF4-FFF2-40B4-BE49-F238E27FC236}">
                <a16:creationId xmlns:a16="http://schemas.microsoft.com/office/drawing/2014/main" id="{E1065FBA-2AAE-4D0A-BAAA-9BFCA98864EB}"/>
              </a:ext>
            </a:extLst>
          </p:cNvPr>
          <p:cNvSpPr/>
          <p:nvPr/>
        </p:nvSpPr>
        <p:spPr>
          <a:xfrm>
            <a:off x="3825173" y="5311427"/>
            <a:ext cx="3566226" cy="11027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7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7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75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753"/>
                </a:lnTo>
                <a:close/>
              </a:path>
            </a:pathLst>
          </a:custGeom>
          <a:solidFill>
            <a:srgbClr val="0651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4C5AE0EA-6490-4053-BB7D-1891CC555C4B}"/>
              </a:ext>
            </a:extLst>
          </p:cNvPr>
          <p:cNvSpPr txBox="1">
            <a:spLocks/>
          </p:cNvSpPr>
          <p:nvPr/>
        </p:nvSpPr>
        <p:spPr>
          <a:xfrm>
            <a:off x="3981450" y="4230805"/>
            <a:ext cx="3219450" cy="3416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sz="1800">
                <a:solidFill>
                  <a:schemeClr val="bg1"/>
                </a:solidFill>
              </a:rPr>
              <a:t>Objectif 3</a:t>
            </a:r>
          </a:p>
        </p:txBody>
      </p:sp>
      <p:sp>
        <p:nvSpPr>
          <p:cNvPr id="37" name="Organigramme : Entrée manuelle 27">
            <a:extLst>
              <a:ext uri="{FF2B5EF4-FFF2-40B4-BE49-F238E27FC236}">
                <a16:creationId xmlns:a16="http://schemas.microsoft.com/office/drawing/2014/main" id="{49EA19CE-E787-4BF6-AEC1-DCEC39FC664E}"/>
              </a:ext>
            </a:extLst>
          </p:cNvPr>
          <p:cNvSpPr/>
          <p:nvPr/>
        </p:nvSpPr>
        <p:spPr>
          <a:xfrm flipH="1">
            <a:off x="3825171" y="5311427"/>
            <a:ext cx="3566226" cy="11027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7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7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75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753"/>
                </a:lnTo>
                <a:close/>
              </a:path>
            </a:pathLst>
          </a:custGeom>
          <a:solidFill>
            <a:srgbClr val="065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D4F499-130E-4176-81BE-477963F22B88}"/>
              </a:ext>
            </a:extLst>
          </p:cNvPr>
          <p:cNvSpPr/>
          <p:nvPr/>
        </p:nvSpPr>
        <p:spPr>
          <a:xfrm>
            <a:off x="8271587" y="3962279"/>
            <a:ext cx="3566227" cy="2451862"/>
          </a:xfrm>
          <a:prstGeom prst="rect">
            <a:avLst/>
          </a:prstGeom>
          <a:solidFill>
            <a:srgbClr val="14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rganigramme : Entrée manuelle 27">
            <a:extLst>
              <a:ext uri="{FF2B5EF4-FFF2-40B4-BE49-F238E27FC236}">
                <a16:creationId xmlns:a16="http://schemas.microsoft.com/office/drawing/2014/main" id="{9F3DB527-6837-4D59-ADA8-27D509E50B16}"/>
              </a:ext>
            </a:extLst>
          </p:cNvPr>
          <p:cNvSpPr/>
          <p:nvPr/>
        </p:nvSpPr>
        <p:spPr>
          <a:xfrm>
            <a:off x="8271587" y="5311426"/>
            <a:ext cx="3566226" cy="11027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7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7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75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753"/>
                </a:lnTo>
                <a:close/>
              </a:path>
            </a:pathLst>
          </a:custGeom>
          <a:solidFill>
            <a:srgbClr val="016B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86015692-C481-4AB1-807F-14F19FC3AB38}"/>
              </a:ext>
            </a:extLst>
          </p:cNvPr>
          <p:cNvSpPr txBox="1">
            <a:spLocks/>
          </p:cNvSpPr>
          <p:nvPr/>
        </p:nvSpPr>
        <p:spPr>
          <a:xfrm>
            <a:off x="8429626" y="4221898"/>
            <a:ext cx="3171824" cy="3416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sz="1800">
                <a:solidFill>
                  <a:schemeClr val="bg1"/>
                </a:solidFill>
              </a:rPr>
              <a:t>Objectif 4</a:t>
            </a:r>
          </a:p>
        </p:txBody>
      </p:sp>
      <p:sp>
        <p:nvSpPr>
          <p:cNvPr id="41" name="Organigramme : Entrée manuelle 27">
            <a:extLst>
              <a:ext uri="{FF2B5EF4-FFF2-40B4-BE49-F238E27FC236}">
                <a16:creationId xmlns:a16="http://schemas.microsoft.com/office/drawing/2014/main" id="{09B5218C-2787-4529-A79A-BD8F560B868C}"/>
              </a:ext>
            </a:extLst>
          </p:cNvPr>
          <p:cNvSpPr/>
          <p:nvPr/>
        </p:nvSpPr>
        <p:spPr>
          <a:xfrm flipH="1">
            <a:off x="8271587" y="5311425"/>
            <a:ext cx="3566226" cy="11027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7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7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75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753"/>
                </a:lnTo>
                <a:close/>
              </a:path>
            </a:pathLst>
          </a:custGeom>
          <a:solidFill>
            <a:srgbClr val="01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66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E028F3-B265-4C26-AE39-985114110839}"/>
              </a:ext>
            </a:extLst>
          </p:cNvPr>
          <p:cNvSpPr/>
          <p:nvPr/>
        </p:nvSpPr>
        <p:spPr>
          <a:xfrm>
            <a:off x="0" y="0"/>
            <a:ext cx="3470989" cy="6858000"/>
          </a:xfrm>
          <a:prstGeom prst="rect">
            <a:avLst/>
          </a:prstGeom>
          <a:solidFill>
            <a:srgbClr val="3B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2B41308F-BC0B-48D7-87BB-2B0B96E1A818}"/>
              </a:ext>
            </a:extLst>
          </p:cNvPr>
          <p:cNvSpPr txBox="1">
            <a:spLocks/>
          </p:cNvSpPr>
          <p:nvPr/>
        </p:nvSpPr>
        <p:spPr>
          <a:xfrm>
            <a:off x="354186" y="1240233"/>
            <a:ext cx="2852415" cy="44216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Iconographie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C4C42B5-78D4-43BA-9AEF-E786F5CC3DDE}"/>
              </a:ext>
            </a:extLst>
          </p:cNvPr>
          <p:cNvSpPr txBox="1">
            <a:spLocks/>
          </p:cNvSpPr>
          <p:nvPr/>
        </p:nvSpPr>
        <p:spPr>
          <a:xfrm>
            <a:off x="3825174" y="428630"/>
            <a:ext cx="8012641" cy="43869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rgbClr val="22293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>
                <a:solidFill>
                  <a:srgbClr val="141E26"/>
                </a:solidFill>
              </a:rPr>
              <a:t>Nom du cours</a:t>
            </a:r>
          </a:p>
          <a:p>
            <a:r>
              <a:rPr lang="fr-FR" b="1" cap="all">
                <a:solidFill>
                  <a:srgbClr val="3B51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Iconographie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5727DDCA-0BE5-4E22-A2E0-0367F5B36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185" y="6124782"/>
            <a:ext cx="528776" cy="528776"/>
          </a:xfrm>
          <a:prstGeom prst="rect">
            <a:avLst/>
          </a:prstGeom>
        </p:spPr>
      </p:pic>
      <p:pic>
        <p:nvPicPr>
          <p:cNvPr id="23" name="Graphique 22" descr="Ampoule contour">
            <a:extLst>
              <a:ext uri="{FF2B5EF4-FFF2-40B4-BE49-F238E27FC236}">
                <a16:creationId xmlns:a16="http://schemas.microsoft.com/office/drawing/2014/main" id="{B99F2089-E1F9-457E-ACD0-AD5C1BF1E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185" y="428629"/>
            <a:ext cx="587415" cy="587415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37A3E51-2C44-E56E-9DF7-6747AD6D066A}"/>
              </a:ext>
            </a:extLst>
          </p:cNvPr>
          <p:cNvSpPr txBox="1">
            <a:spLocks/>
          </p:cNvSpPr>
          <p:nvPr/>
        </p:nvSpPr>
        <p:spPr>
          <a:xfrm>
            <a:off x="3979324" y="1256020"/>
            <a:ext cx="8012641" cy="438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>
                <a:latin typeface="Segoe UI"/>
                <a:cs typeface="Segoe UI"/>
              </a:rPr>
              <a:t>Ce cours s’accompagne d’une iconographie afin de mieux se repérer :</a:t>
            </a:r>
          </a:p>
          <a:p>
            <a:pPr lvl="1"/>
            <a:endParaRPr lang="fr-FR"/>
          </a:p>
        </p:txBody>
      </p:sp>
      <p:pic>
        <p:nvPicPr>
          <p:cNvPr id="8" name="Graphique 7" descr="Danger">
            <a:extLst>
              <a:ext uri="{FF2B5EF4-FFF2-40B4-BE49-F238E27FC236}">
                <a16:creationId xmlns:a16="http://schemas.microsoft.com/office/drawing/2014/main" id="{D0FD777A-1AF3-3B3B-19CE-17F117F8B2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8737" y="1902144"/>
            <a:ext cx="953117" cy="9531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9ED2CB-8CE6-3630-E110-8B3322E8AE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73" y="3911325"/>
            <a:ext cx="980699" cy="9531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A7E4AE6-F7DD-4E52-D081-C71DCE79BE89}"/>
              </a:ext>
            </a:extLst>
          </p:cNvPr>
          <p:cNvSpPr txBox="1"/>
          <p:nvPr/>
        </p:nvSpPr>
        <p:spPr>
          <a:xfrm>
            <a:off x="5024214" y="2412165"/>
            <a:ext cx="2778826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fr-FR" sz="2400"/>
              <a:t>Sécurité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5E51CF-7ED2-4C1E-5B6F-07BB5D4F6F19}"/>
              </a:ext>
            </a:extLst>
          </p:cNvPr>
          <p:cNvSpPr txBox="1"/>
          <p:nvPr/>
        </p:nvSpPr>
        <p:spPr>
          <a:xfrm>
            <a:off x="4628480" y="4403256"/>
            <a:ext cx="2778826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fr-FR" sz="2400"/>
              <a:t>Eco-conception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7FF0C49-2A73-AC9D-ECCD-F180C6CDD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0702" y="2017688"/>
            <a:ext cx="1511370" cy="78895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1E299C8-1521-2D17-EEF6-0012D896DD5B}"/>
              </a:ext>
            </a:extLst>
          </p:cNvPr>
          <p:cNvSpPr txBox="1"/>
          <p:nvPr/>
        </p:nvSpPr>
        <p:spPr>
          <a:xfrm>
            <a:off x="8625988" y="2412165"/>
            <a:ext cx="2778826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fr-FR" sz="2400"/>
              <a:t>Accessibilité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8CC44CB-CCA9-0807-2438-B09A88C26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37" y="3946844"/>
            <a:ext cx="980699" cy="98069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570F350-9D5B-BF43-8DFD-43E5BBA4EEA8}"/>
              </a:ext>
            </a:extLst>
          </p:cNvPr>
          <p:cNvSpPr txBox="1"/>
          <p:nvPr/>
        </p:nvSpPr>
        <p:spPr>
          <a:xfrm>
            <a:off x="8625988" y="4436406"/>
            <a:ext cx="2778826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fr-FR" sz="2400"/>
              <a:t>Clean Code</a:t>
            </a:r>
          </a:p>
        </p:txBody>
      </p:sp>
    </p:spTree>
    <p:extLst>
      <p:ext uri="{BB962C8B-B14F-4D97-AF65-F5344CB8AC3E}">
        <p14:creationId xmlns:p14="http://schemas.microsoft.com/office/powerpoint/2010/main" val="387142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7641C9-40AF-9BC8-01A0-1E92B99F4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Livre numérique : </a:t>
            </a:r>
          </a:p>
          <a:p>
            <a:pPr lvl="1"/>
            <a:r>
              <a:rPr lang="fr-FR">
                <a:latin typeface="Segoe UI"/>
                <a:cs typeface="Segoe UI"/>
              </a:rPr>
              <a:t>Titre complet – Auteur – Éditions ENI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>
              <a:cs typeface="Segoe UI"/>
            </a:endParaRPr>
          </a:p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7E735D0-93E7-F083-9914-D7C40D3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RESSOURCES À DISPOSITION</a:t>
            </a:r>
          </a:p>
        </p:txBody>
      </p:sp>
      <p:pic>
        <p:nvPicPr>
          <p:cNvPr id="2" name="Image 1" descr="Livre fermé contour">
            <a:extLst>
              <a:ext uri="{FF2B5EF4-FFF2-40B4-BE49-F238E27FC236}">
                <a16:creationId xmlns:a16="http://schemas.microsoft.com/office/drawing/2014/main" id="{38672B93-9856-61B9-7B01-642C41A26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5898" y="2413897"/>
            <a:ext cx="2364047" cy="23640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7B4B9D6-5302-311D-23AD-DDCF65C0E0E9}"/>
              </a:ext>
            </a:extLst>
          </p:cNvPr>
          <p:cNvSpPr txBox="1"/>
          <p:nvPr/>
        </p:nvSpPr>
        <p:spPr>
          <a:xfrm>
            <a:off x="6092284" y="4613256"/>
            <a:ext cx="21298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i="1">
                <a:solidFill>
                  <a:schemeClr val="bg1"/>
                </a:solidFill>
                <a:cs typeface="Calibri"/>
              </a:rPr>
              <a:t>Image du livre à copier ici</a:t>
            </a:r>
          </a:p>
        </p:txBody>
      </p:sp>
    </p:spTree>
    <p:extLst>
      <p:ext uri="{BB962C8B-B14F-4D97-AF65-F5344CB8AC3E}">
        <p14:creationId xmlns:p14="http://schemas.microsoft.com/office/powerpoint/2010/main" val="94551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E028F3-B265-4C26-AE39-985114110839}"/>
              </a:ext>
            </a:extLst>
          </p:cNvPr>
          <p:cNvSpPr/>
          <p:nvPr/>
        </p:nvSpPr>
        <p:spPr>
          <a:xfrm>
            <a:off x="0" y="0"/>
            <a:ext cx="3470989" cy="6858000"/>
          </a:xfrm>
          <a:prstGeom prst="rect">
            <a:avLst/>
          </a:prstGeom>
          <a:solidFill>
            <a:srgbClr val="3B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2B41308F-BC0B-48D7-87BB-2B0B96E1A818}"/>
              </a:ext>
            </a:extLst>
          </p:cNvPr>
          <p:cNvSpPr txBox="1">
            <a:spLocks/>
          </p:cNvSpPr>
          <p:nvPr/>
        </p:nvSpPr>
        <p:spPr>
          <a:xfrm>
            <a:off x="354186" y="1240233"/>
            <a:ext cx="2852415" cy="44216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Avertissement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C4C42B5-78D4-43BA-9AEF-E786F5CC3DDE}"/>
              </a:ext>
            </a:extLst>
          </p:cNvPr>
          <p:cNvSpPr txBox="1">
            <a:spLocks/>
          </p:cNvSpPr>
          <p:nvPr/>
        </p:nvSpPr>
        <p:spPr>
          <a:xfrm>
            <a:off x="3825174" y="428630"/>
            <a:ext cx="8012641" cy="5429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rgbClr val="222933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fr-FR">
                <a:solidFill>
                  <a:srgbClr val="141E26"/>
                </a:solidFill>
              </a:rPr>
              <a:t>Nom du cours</a:t>
            </a:r>
          </a:p>
          <a:p>
            <a:r>
              <a:rPr lang="fr-FR" b="1" cap="all">
                <a:solidFill>
                  <a:srgbClr val="3B51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Avertissement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5727DDCA-0BE5-4E22-A2E0-0367F5B36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185" y="6124782"/>
            <a:ext cx="528776" cy="528776"/>
          </a:xfrm>
          <a:prstGeom prst="rect">
            <a:avLst/>
          </a:prstGeom>
        </p:spPr>
      </p:pic>
      <p:pic>
        <p:nvPicPr>
          <p:cNvPr id="23" name="Graphique 22" descr="Avertissement avec un remplissage uni">
            <a:extLst>
              <a:ext uri="{FF2B5EF4-FFF2-40B4-BE49-F238E27FC236}">
                <a16:creationId xmlns:a16="http://schemas.microsoft.com/office/drawing/2014/main" id="{A9AE94FD-E506-45B8-B4C6-CB9E19A43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185" y="408373"/>
            <a:ext cx="627927" cy="627927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B02F65B-B5B1-49C5-B35A-850BB7D2F46C}"/>
              </a:ext>
            </a:extLst>
          </p:cNvPr>
          <p:cNvSpPr txBox="1">
            <a:spLocks/>
          </p:cNvSpPr>
          <p:nvPr/>
        </p:nvSpPr>
        <p:spPr>
          <a:xfrm>
            <a:off x="4201599" y="2556568"/>
            <a:ext cx="7259789" cy="1311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fr-FR" sz="3200"/>
              <a:t>« </a:t>
            </a:r>
            <a:r>
              <a:rPr lang="fr-FR" sz="2400" i="1"/>
              <a:t>Toute reproduction, édition, ou utilisation de ce document, hors du cadre de l’ENI, est punie de 3 ans d'emprisonnement et de 300 000 euros d'amende. </a:t>
            </a:r>
            <a:r>
              <a:rPr lang="fr-FR" sz="3200"/>
              <a:t>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740139-AB89-8B6A-5C49-8C3DC716D5C8}"/>
              </a:ext>
            </a:extLst>
          </p:cNvPr>
          <p:cNvSpPr txBox="1"/>
          <p:nvPr/>
        </p:nvSpPr>
        <p:spPr>
          <a:xfrm>
            <a:off x="4201598" y="3757734"/>
            <a:ext cx="7259789" cy="434109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fr-FR" sz="1600" i="1">
                <a:solidFill>
                  <a:srgbClr val="016B9F"/>
                </a:solidFill>
              </a:rPr>
              <a:t>Référence : Article L335-2 du Code de la propriété intellectuelle</a:t>
            </a:r>
          </a:p>
        </p:txBody>
      </p:sp>
    </p:spTree>
    <p:extLst>
      <p:ext uri="{BB962C8B-B14F-4D97-AF65-F5344CB8AC3E}">
        <p14:creationId xmlns:p14="http://schemas.microsoft.com/office/powerpoint/2010/main" val="32548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RIT6VH5m"/>
  <p:tag name="ARTICULATE_DESIGN_ID_1_THÈME OFFICE" val="R66cABEG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I-ecole-Informatique-Charte_Graphique-v2023.potx" id="{8DF23D5A-EBA0-4384-9913-53A09D13838D}" vid="{220E91A7-61C3-4B73-AA27-DB095AB2A8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f17460-2ce9-4a13-ba7e-618f50074c06">
      <Terms xmlns="http://schemas.microsoft.com/office/infopath/2007/PartnerControls"/>
    </lcf76f155ced4ddcb4097134ff3c332f>
    <TaxCatchAll xmlns="ba394ada-9c4d-4f3d-881a-7e9f447e96a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EFB5204D723459553F1AE909AB3D0" ma:contentTypeVersion="18" ma:contentTypeDescription="Crée un document." ma:contentTypeScope="" ma:versionID="1f922d33d88043c48107a40649e0d6ec">
  <xsd:schema xmlns:xsd="http://www.w3.org/2001/XMLSchema" xmlns:xs="http://www.w3.org/2001/XMLSchema" xmlns:p="http://schemas.microsoft.com/office/2006/metadata/properties" xmlns:ns1="http://schemas.microsoft.com/sharepoint/v3" xmlns:ns2="84f17460-2ce9-4a13-ba7e-618f50074c06" xmlns:ns3="ba394ada-9c4d-4f3d-881a-7e9f447e96a5" targetNamespace="http://schemas.microsoft.com/office/2006/metadata/properties" ma:root="true" ma:fieldsID="6fd0fda458f25d6b4f012f1a49ee5ab8" ns1:_="" ns2:_="" ns3:_="">
    <xsd:import namespace="http://schemas.microsoft.com/sharepoint/v3"/>
    <xsd:import namespace="84f17460-2ce9-4a13-ba7e-618f50074c06"/>
    <xsd:import namespace="ba394ada-9c4d-4f3d-881a-7e9f447e96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17460-2ce9-4a13-ba7e-618f50074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1913a2dd-6951-4a39-aa24-921745c2a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94ada-9c4d-4f3d-881a-7e9f447e96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c9592c2-8559-48b1-9c2e-fbad2026dc9e}" ma:internalName="TaxCatchAll" ma:showField="CatchAllData" ma:web="ba394ada-9c4d-4f3d-881a-7e9f447e96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744E35-8DFE-42FB-9B27-EF60FB2821E4}">
  <ds:schemaRefs>
    <ds:schemaRef ds:uri="84f17460-2ce9-4a13-ba7e-618f50074c06"/>
    <ds:schemaRef ds:uri="ba394ada-9c4d-4f3d-881a-7e9f447e96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2112B7-675F-4876-9B67-FE360DED35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1EA33-BC35-4AD6-8291-FC36886784D9}"/>
</file>

<file path=docProps/app.xml><?xml version="1.0" encoding="utf-8"?>
<Properties xmlns="http://schemas.openxmlformats.org/officeDocument/2006/extended-properties" xmlns:vt="http://schemas.openxmlformats.org/officeDocument/2006/docPropsVTypes">
  <Template>ENI-ecole-Informatique-Charte_Graphique-v2023</Template>
  <TotalTime>0</TotalTime>
  <Words>178</Words>
  <Application>Microsoft Office PowerPoint</Application>
  <PresentationFormat>Grand écran</PresentationFormat>
  <Paragraphs>42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Segoe UI</vt:lpstr>
      <vt:lpstr>Segoe UI Light</vt:lpstr>
      <vt:lpstr>Thème Office</vt:lpstr>
      <vt:lpstr>Nom du cours Préambule</vt:lpstr>
      <vt:lpstr>Présentation PowerPoint</vt:lpstr>
      <vt:lpstr>Objectif 1</vt:lpstr>
      <vt:lpstr>Présentation PowerPoint</vt:lpstr>
      <vt:lpstr>RESSOURCES À DISPOSITION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la formation</dc:title>
  <dc:creator>Nathalie HERVOCHE</dc:creator>
  <cp:lastModifiedBy>Vincent DAVID</cp:lastModifiedBy>
  <cp:revision>1</cp:revision>
  <dcterms:created xsi:type="dcterms:W3CDTF">2023-01-06T06:52:31Z</dcterms:created>
  <dcterms:modified xsi:type="dcterms:W3CDTF">2024-08-30T14:28:38Z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f66734b3-83b1-41cc-940e-f23d0c158fc1</vt:lpwstr>
  </property>
  <property fmtid="{D5CDD505-2E9C-101B-9397-08002B2CF9AE}" pid="3" name="ContentTypeId">
    <vt:lpwstr>0x0101004F3EFB5204D723459553F1AE909AB3D0</vt:lpwstr>
  </property>
  <property fmtid="{D5CDD505-2E9C-101B-9397-08002B2CF9AE}" pid="4" name="ArticulateGUID">
    <vt:lpwstr>4C016939-3D63-4BD5-8C4B-0D84325C8D72</vt:lpwstr>
  </property>
  <property fmtid="{D5CDD505-2E9C-101B-9397-08002B2CF9AE}" pid="5" name="ArticulatePath">
    <vt:lpwstr>débuter_powerapps_video_ENI</vt:lpwstr>
  </property>
  <property fmtid="{D5CDD505-2E9C-101B-9397-08002B2CF9AE}" pid="6" name="MediaServiceImageTags">
    <vt:lpwstr/>
  </property>
</Properties>
</file>